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7" r:id="rId4"/>
    <p:sldMasterId id="2147483689" r:id="rId5"/>
    <p:sldMasterId id="2147483692" r:id="rId6"/>
  </p:sldMasterIdLst>
  <p:notesMasterIdLst>
    <p:notesMasterId r:id="rId20"/>
  </p:notesMasterIdLst>
  <p:sldIdLst>
    <p:sldId id="277" r:id="rId7"/>
    <p:sldId id="256" r:id="rId8"/>
    <p:sldId id="259" r:id="rId9"/>
    <p:sldId id="267" r:id="rId10"/>
    <p:sldId id="282" r:id="rId11"/>
    <p:sldId id="270" r:id="rId12"/>
    <p:sldId id="272" r:id="rId13"/>
    <p:sldId id="271" r:id="rId14"/>
    <p:sldId id="283" r:id="rId15"/>
    <p:sldId id="273" r:id="rId16"/>
    <p:sldId id="278" r:id="rId17"/>
    <p:sldId id="274"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DEE3"/>
    <a:srgbClr val="0ACFD4"/>
    <a:srgbClr val="57F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4" d="100"/>
          <a:sy n="84" d="100"/>
        </p:scale>
        <p:origin x="7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C46D4-738E-4072-80AB-138F03F2BA40}"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98274452-F8A3-40E7-9DAB-8C20124F3970}">
      <dgm:prSet phldrT="[Text]"/>
      <dgm:spPr/>
      <dgm:t>
        <a:bodyPr/>
        <a:lstStyle/>
        <a:p>
          <a:r>
            <a:rPr lang="en-IN" dirty="0"/>
            <a:t>What is Immersive Technology ?</a:t>
          </a:r>
        </a:p>
      </dgm:t>
    </dgm:pt>
    <dgm:pt modelId="{79F560AD-540F-47BE-A9A1-E1705AA6F4F5}" type="parTrans" cxnId="{09292AB7-54DD-452C-8278-3737E38F4640}">
      <dgm:prSet/>
      <dgm:spPr/>
      <dgm:t>
        <a:bodyPr/>
        <a:lstStyle/>
        <a:p>
          <a:endParaRPr lang="en-IN"/>
        </a:p>
      </dgm:t>
    </dgm:pt>
    <dgm:pt modelId="{7F4A5177-83C0-4E18-9333-7831CB584314}" type="sibTrans" cxnId="{09292AB7-54DD-452C-8278-3737E38F4640}">
      <dgm:prSet/>
      <dgm:spPr/>
      <dgm:t>
        <a:bodyPr/>
        <a:lstStyle/>
        <a:p>
          <a:endParaRPr lang="en-IN"/>
        </a:p>
      </dgm:t>
    </dgm:pt>
    <dgm:pt modelId="{9CBEEE5D-ACD5-49C4-9F92-3C4C01E08D94}">
      <dgm:prSet phldrT="[Text]"/>
      <dgm:spPr/>
      <dgm:t>
        <a:bodyPr/>
        <a:lstStyle/>
        <a:p>
          <a:r>
            <a:rPr lang="en-IN"/>
            <a:t>Extended Reality</a:t>
          </a:r>
          <a:endParaRPr lang="en-IN" dirty="0"/>
        </a:p>
      </dgm:t>
    </dgm:pt>
    <dgm:pt modelId="{AB7E5FEA-FF3F-4997-9807-7D4E930651B1}" type="parTrans" cxnId="{A469A4F6-219A-4F37-995A-F5AFA3CA9011}">
      <dgm:prSet/>
      <dgm:spPr/>
      <dgm:t>
        <a:bodyPr/>
        <a:lstStyle/>
        <a:p>
          <a:endParaRPr lang="en-IN"/>
        </a:p>
      </dgm:t>
    </dgm:pt>
    <dgm:pt modelId="{C05F8EFE-08DD-45CC-AE06-89E110AFDB0A}" type="sibTrans" cxnId="{A469A4F6-219A-4F37-995A-F5AFA3CA9011}">
      <dgm:prSet/>
      <dgm:spPr/>
      <dgm:t>
        <a:bodyPr/>
        <a:lstStyle/>
        <a:p>
          <a:endParaRPr lang="en-IN"/>
        </a:p>
      </dgm:t>
    </dgm:pt>
    <dgm:pt modelId="{B197DCD6-279A-46D0-AD72-B3EDE812C890}">
      <dgm:prSet phldrT="[Text]"/>
      <dgm:spPr/>
      <dgm:t>
        <a:bodyPr/>
        <a:lstStyle/>
        <a:p>
          <a:r>
            <a:rPr lang="en-IN" dirty="0"/>
            <a:t>Virtual Reality</a:t>
          </a:r>
        </a:p>
      </dgm:t>
    </dgm:pt>
    <dgm:pt modelId="{827B30CB-DCA1-4FF4-9A5A-B6D04C906DA1}" type="parTrans" cxnId="{C461ECF5-F747-4499-9466-D2829C5DDDF6}">
      <dgm:prSet/>
      <dgm:spPr/>
      <dgm:t>
        <a:bodyPr/>
        <a:lstStyle/>
        <a:p>
          <a:endParaRPr lang="en-IN"/>
        </a:p>
      </dgm:t>
    </dgm:pt>
    <dgm:pt modelId="{6F042F3B-ABB8-4402-A7FC-9295A0D0DB6A}" type="sibTrans" cxnId="{C461ECF5-F747-4499-9466-D2829C5DDDF6}">
      <dgm:prSet/>
      <dgm:spPr/>
      <dgm:t>
        <a:bodyPr/>
        <a:lstStyle/>
        <a:p>
          <a:endParaRPr lang="en-IN"/>
        </a:p>
      </dgm:t>
    </dgm:pt>
    <dgm:pt modelId="{A74DB46F-9491-4B01-A223-BBD80541275A}">
      <dgm:prSet phldrT="[Text]"/>
      <dgm:spPr/>
      <dgm:t>
        <a:bodyPr/>
        <a:lstStyle/>
        <a:p>
          <a:r>
            <a:rPr lang="en-IN" dirty="0"/>
            <a:t>Future GOALS</a:t>
          </a:r>
        </a:p>
      </dgm:t>
    </dgm:pt>
    <dgm:pt modelId="{F770A327-BD4D-4D76-A189-14DBBA87A62D}" type="parTrans" cxnId="{FF60A7E1-0D86-4A8A-955E-93A059E1C7D6}">
      <dgm:prSet/>
      <dgm:spPr/>
      <dgm:t>
        <a:bodyPr/>
        <a:lstStyle/>
        <a:p>
          <a:endParaRPr lang="en-IN"/>
        </a:p>
      </dgm:t>
    </dgm:pt>
    <dgm:pt modelId="{0075FFDD-35B1-41DE-830C-EF8A48D6707A}" type="sibTrans" cxnId="{FF60A7E1-0D86-4A8A-955E-93A059E1C7D6}">
      <dgm:prSet/>
      <dgm:spPr/>
      <dgm:t>
        <a:bodyPr/>
        <a:lstStyle/>
        <a:p>
          <a:endParaRPr lang="en-IN"/>
        </a:p>
      </dgm:t>
    </dgm:pt>
    <dgm:pt modelId="{2438D856-5C3C-4F82-8A17-EA4671C5453C}">
      <dgm:prSet phldrT="[Text]"/>
      <dgm:spPr/>
      <dgm:t>
        <a:bodyPr/>
        <a:lstStyle/>
        <a:p>
          <a:r>
            <a:rPr lang="en-IN" dirty="0"/>
            <a:t>Augmented Reality</a:t>
          </a:r>
        </a:p>
      </dgm:t>
    </dgm:pt>
    <dgm:pt modelId="{C35F8229-0078-4324-9883-BE08B0D1B34E}" type="parTrans" cxnId="{CA489647-343F-4528-9524-BE994C170D10}">
      <dgm:prSet/>
      <dgm:spPr/>
      <dgm:t>
        <a:bodyPr/>
        <a:lstStyle/>
        <a:p>
          <a:endParaRPr lang="en-IN"/>
        </a:p>
      </dgm:t>
    </dgm:pt>
    <dgm:pt modelId="{D3E605A1-999A-4C19-945E-0E418ECE4BE3}" type="sibTrans" cxnId="{CA489647-343F-4528-9524-BE994C170D10}">
      <dgm:prSet/>
      <dgm:spPr/>
      <dgm:t>
        <a:bodyPr/>
        <a:lstStyle/>
        <a:p>
          <a:endParaRPr lang="en-IN"/>
        </a:p>
      </dgm:t>
    </dgm:pt>
    <dgm:pt modelId="{617C021E-61A1-4127-A587-2F1007C8AF0D}">
      <dgm:prSet phldrT="[Text]"/>
      <dgm:spPr/>
      <dgm:t>
        <a:bodyPr/>
        <a:lstStyle/>
        <a:p>
          <a:r>
            <a:rPr lang="en-IN" dirty="0"/>
            <a:t>Mixed Reality</a:t>
          </a:r>
        </a:p>
      </dgm:t>
    </dgm:pt>
    <dgm:pt modelId="{55456FBA-DB1E-4501-94FC-B10B53059D78}" type="parTrans" cxnId="{33F0BBB8-02D8-4D23-9D36-6A216B51974E}">
      <dgm:prSet/>
      <dgm:spPr/>
      <dgm:t>
        <a:bodyPr/>
        <a:lstStyle/>
        <a:p>
          <a:endParaRPr lang="en-IN"/>
        </a:p>
      </dgm:t>
    </dgm:pt>
    <dgm:pt modelId="{9C24F39A-089C-4CC7-82B9-19DA1604DDC6}" type="sibTrans" cxnId="{33F0BBB8-02D8-4D23-9D36-6A216B51974E}">
      <dgm:prSet/>
      <dgm:spPr/>
      <dgm:t>
        <a:bodyPr/>
        <a:lstStyle/>
        <a:p>
          <a:endParaRPr lang="en-IN"/>
        </a:p>
      </dgm:t>
    </dgm:pt>
    <dgm:pt modelId="{5FCA7BAA-A97D-45DB-881E-0A5F4D94C134}">
      <dgm:prSet phldrT="[Text]"/>
      <dgm:spPr/>
      <dgm:t>
        <a:bodyPr/>
        <a:lstStyle/>
        <a:p>
          <a:r>
            <a:rPr lang="en-IN" dirty="0"/>
            <a:t>Applications </a:t>
          </a:r>
        </a:p>
      </dgm:t>
    </dgm:pt>
    <dgm:pt modelId="{DDEF2876-662D-46A6-8CCB-0FD32E6F74F6}" type="parTrans" cxnId="{990A6155-BE77-46E4-9350-4BB4EE063416}">
      <dgm:prSet/>
      <dgm:spPr/>
      <dgm:t>
        <a:bodyPr/>
        <a:lstStyle/>
        <a:p>
          <a:endParaRPr lang="en-IN"/>
        </a:p>
      </dgm:t>
    </dgm:pt>
    <dgm:pt modelId="{39578EDF-A8F4-432A-8B5E-500E50B8199F}" type="sibTrans" cxnId="{990A6155-BE77-46E4-9350-4BB4EE063416}">
      <dgm:prSet/>
      <dgm:spPr/>
      <dgm:t>
        <a:bodyPr/>
        <a:lstStyle/>
        <a:p>
          <a:endParaRPr lang="en-IN"/>
        </a:p>
      </dgm:t>
    </dgm:pt>
    <dgm:pt modelId="{B75040D0-66EC-4B9A-9C77-15D267DD8BC9}" type="pres">
      <dgm:prSet presAssocID="{A17C46D4-738E-4072-80AB-138F03F2BA40}" presName="Name0" presStyleCnt="0">
        <dgm:presLayoutVars>
          <dgm:chMax val="7"/>
          <dgm:chPref val="7"/>
          <dgm:dir/>
        </dgm:presLayoutVars>
      </dgm:prSet>
      <dgm:spPr/>
    </dgm:pt>
    <dgm:pt modelId="{DB383E39-022A-4C36-849B-89DAA2EECE05}" type="pres">
      <dgm:prSet presAssocID="{A17C46D4-738E-4072-80AB-138F03F2BA40}" presName="Name1" presStyleCnt="0"/>
      <dgm:spPr/>
    </dgm:pt>
    <dgm:pt modelId="{842F1F6F-5E3A-45CC-87F2-0CBDE095AA9C}" type="pres">
      <dgm:prSet presAssocID="{A17C46D4-738E-4072-80AB-138F03F2BA40}" presName="cycle" presStyleCnt="0"/>
      <dgm:spPr/>
    </dgm:pt>
    <dgm:pt modelId="{5F69D6AD-B94A-4591-A78A-3E6FBABEB71B}" type="pres">
      <dgm:prSet presAssocID="{A17C46D4-738E-4072-80AB-138F03F2BA40}" presName="srcNode" presStyleLbl="node1" presStyleIdx="0" presStyleCnt="7"/>
      <dgm:spPr/>
    </dgm:pt>
    <dgm:pt modelId="{30F27CB9-AAB3-4D7D-B1A3-356381BDF16E}" type="pres">
      <dgm:prSet presAssocID="{A17C46D4-738E-4072-80AB-138F03F2BA40}" presName="conn" presStyleLbl="parChTrans1D2" presStyleIdx="0" presStyleCnt="1"/>
      <dgm:spPr/>
    </dgm:pt>
    <dgm:pt modelId="{410CC1D3-2521-4723-9013-5203A79EAEA6}" type="pres">
      <dgm:prSet presAssocID="{A17C46D4-738E-4072-80AB-138F03F2BA40}" presName="extraNode" presStyleLbl="node1" presStyleIdx="0" presStyleCnt="7"/>
      <dgm:spPr/>
    </dgm:pt>
    <dgm:pt modelId="{D5FF676F-4617-4951-8D2B-14C6972D060A}" type="pres">
      <dgm:prSet presAssocID="{A17C46D4-738E-4072-80AB-138F03F2BA40}" presName="dstNode" presStyleLbl="node1" presStyleIdx="0" presStyleCnt="7"/>
      <dgm:spPr/>
    </dgm:pt>
    <dgm:pt modelId="{E48CA683-AE98-4A0A-9B63-1D01E21F3E92}" type="pres">
      <dgm:prSet presAssocID="{98274452-F8A3-40E7-9DAB-8C20124F3970}" presName="text_1" presStyleLbl="node1" presStyleIdx="0" presStyleCnt="7">
        <dgm:presLayoutVars>
          <dgm:bulletEnabled val="1"/>
        </dgm:presLayoutVars>
      </dgm:prSet>
      <dgm:spPr/>
    </dgm:pt>
    <dgm:pt modelId="{F1674364-BEFC-4115-9309-FB14AF343FF2}" type="pres">
      <dgm:prSet presAssocID="{98274452-F8A3-40E7-9DAB-8C20124F3970}" presName="accent_1" presStyleCnt="0"/>
      <dgm:spPr/>
    </dgm:pt>
    <dgm:pt modelId="{A15A9A1D-3234-46A1-B0F8-EE667B99F9E6}" type="pres">
      <dgm:prSet presAssocID="{98274452-F8A3-40E7-9DAB-8C20124F3970}" presName="accentRepeatNode" presStyleLbl="solidFgAcc1" presStyleIdx="0" presStyleCnt="7"/>
      <dgm:spPr>
        <a:prstGeom prst="smileyFace">
          <a:avLst/>
        </a:prstGeom>
      </dgm:spPr>
    </dgm:pt>
    <dgm:pt modelId="{081E387A-CB73-4284-A606-2C42220FF9D2}" type="pres">
      <dgm:prSet presAssocID="{9CBEEE5D-ACD5-49C4-9F92-3C4C01E08D94}" presName="text_2" presStyleLbl="node1" presStyleIdx="1" presStyleCnt="7" custLinFactNeighborX="143" custLinFactNeighborY="8114">
        <dgm:presLayoutVars>
          <dgm:bulletEnabled val="1"/>
        </dgm:presLayoutVars>
      </dgm:prSet>
      <dgm:spPr/>
    </dgm:pt>
    <dgm:pt modelId="{3D0A74CA-5CDD-45D7-9B42-8DCF922B9F9C}" type="pres">
      <dgm:prSet presAssocID="{9CBEEE5D-ACD5-49C4-9F92-3C4C01E08D94}" presName="accent_2" presStyleCnt="0"/>
      <dgm:spPr/>
    </dgm:pt>
    <dgm:pt modelId="{42AFCC02-4C80-4399-85BE-08D7BC0F777B}" type="pres">
      <dgm:prSet presAssocID="{9CBEEE5D-ACD5-49C4-9F92-3C4C01E08D94}" presName="accentRepeatNode" presStyleLbl="solidFgAcc1" presStyleIdx="1" presStyleCnt="7"/>
      <dgm:spPr/>
    </dgm:pt>
    <dgm:pt modelId="{25E409A3-FE64-4E84-A54C-4158FED368B2}" type="pres">
      <dgm:prSet presAssocID="{B197DCD6-279A-46D0-AD72-B3EDE812C890}" presName="text_3" presStyleLbl="node1" presStyleIdx="2" presStyleCnt="7">
        <dgm:presLayoutVars>
          <dgm:bulletEnabled val="1"/>
        </dgm:presLayoutVars>
      </dgm:prSet>
      <dgm:spPr/>
    </dgm:pt>
    <dgm:pt modelId="{BAAD9BDB-0D37-4785-8C50-F159EA2A474C}" type="pres">
      <dgm:prSet presAssocID="{B197DCD6-279A-46D0-AD72-B3EDE812C890}" presName="accent_3" presStyleCnt="0"/>
      <dgm:spPr/>
    </dgm:pt>
    <dgm:pt modelId="{70E7043A-2712-458A-A212-4950ABB0FB01}" type="pres">
      <dgm:prSet presAssocID="{B197DCD6-279A-46D0-AD72-B3EDE812C890}" presName="accentRepeatNode" presStyleLbl="solidFgAcc1" presStyleIdx="2" presStyleCnt="7"/>
      <dgm:spPr/>
    </dgm:pt>
    <dgm:pt modelId="{F27A896C-CFFD-4501-8EB3-F37B30C78FF3}" type="pres">
      <dgm:prSet presAssocID="{2438D856-5C3C-4F82-8A17-EA4671C5453C}" presName="text_4" presStyleLbl="node1" presStyleIdx="3" presStyleCnt="7">
        <dgm:presLayoutVars>
          <dgm:bulletEnabled val="1"/>
        </dgm:presLayoutVars>
      </dgm:prSet>
      <dgm:spPr/>
    </dgm:pt>
    <dgm:pt modelId="{5DD9F347-D0A3-4549-AC3B-C43693449215}" type="pres">
      <dgm:prSet presAssocID="{2438D856-5C3C-4F82-8A17-EA4671C5453C}" presName="accent_4" presStyleCnt="0"/>
      <dgm:spPr/>
    </dgm:pt>
    <dgm:pt modelId="{9FBEDB84-95A7-4E7C-9DF3-7AE50FC20387}" type="pres">
      <dgm:prSet presAssocID="{2438D856-5C3C-4F82-8A17-EA4671C5453C}" presName="accentRepeatNode" presStyleLbl="solidFgAcc1" presStyleIdx="3" presStyleCnt="7"/>
      <dgm:spPr/>
    </dgm:pt>
    <dgm:pt modelId="{623D0A0A-AF4A-41B1-BD1F-0686A8157E8F}" type="pres">
      <dgm:prSet presAssocID="{617C021E-61A1-4127-A587-2F1007C8AF0D}" presName="text_5" presStyleLbl="node1" presStyleIdx="4" presStyleCnt="7">
        <dgm:presLayoutVars>
          <dgm:bulletEnabled val="1"/>
        </dgm:presLayoutVars>
      </dgm:prSet>
      <dgm:spPr/>
    </dgm:pt>
    <dgm:pt modelId="{6621F9A2-AAB7-4D49-8050-A4E9E2FB688C}" type="pres">
      <dgm:prSet presAssocID="{617C021E-61A1-4127-A587-2F1007C8AF0D}" presName="accent_5" presStyleCnt="0"/>
      <dgm:spPr/>
    </dgm:pt>
    <dgm:pt modelId="{B914398F-A027-40F8-9D0B-52AF09011520}" type="pres">
      <dgm:prSet presAssocID="{617C021E-61A1-4127-A587-2F1007C8AF0D}" presName="accentRepeatNode" presStyleLbl="solidFgAcc1" presStyleIdx="4" presStyleCnt="7"/>
      <dgm:spPr/>
    </dgm:pt>
    <dgm:pt modelId="{E5C54458-B0A6-4195-805E-A77EF981ADDD}" type="pres">
      <dgm:prSet presAssocID="{5FCA7BAA-A97D-45DB-881E-0A5F4D94C134}" presName="text_6" presStyleLbl="node1" presStyleIdx="5" presStyleCnt="7">
        <dgm:presLayoutVars>
          <dgm:bulletEnabled val="1"/>
        </dgm:presLayoutVars>
      </dgm:prSet>
      <dgm:spPr/>
    </dgm:pt>
    <dgm:pt modelId="{9F995218-0307-46D8-9D7B-040C72FA2AD9}" type="pres">
      <dgm:prSet presAssocID="{5FCA7BAA-A97D-45DB-881E-0A5F4D94C134}" presName="accent_6" presStyleCnt="0"/>
      <dgm:spPr/>
    </dgm:pt>
    <dgm:pt modelId="{8DB101FB-3A87-430F-AFC2-CEB78BCA8935}" type="pres">
      <dgm:prSet presAssocID="{5FCA7BAA-A97D-45DB-881E-0A5F4D94C134}" presName="accentRepeatNode" presStyleLbl="solidFgAcc1" presStyleIdx="5" presStyleCnt="7"/>
      <dgm:spPr/>
    </dgm:pt>
    <dgm:pt modelId="{2A0EE0A9-B4FC-4DBB-ABA3-E6E1E976935D}" type="pres">
      <dgm:prSet presAssocID="{A74DB46F-9491-4B01-A223-BBD80541275A}" presName="text_7" presStyleLbl="node1" presStyleIdx="6" presStyleCnt="7">
        <dgm:presLayoutVars>
          <dgm:bulletEnabled val="1"/>
        </dgm:presLayoutVars>
      </dgm:prSet>
      <dgm:spPr/>
    </dgm:pt>
    <dgm:pt modelId="{2501FA0E-83A8-484E-90AD-D2A6DC5C097B}" type="pres">
      <dgm:prSet presAssocID="{A74DB46F-9491-4B01-A223-BBD80541275A}" presName="accent_7" presStyleCnt="0"/>
      <dgm:spPr/>
    </dgm:pt>
    <dgm:pt modelId="{7FA2B4D7-5942-4F3E-B908-55BB17AF4875}" type="pres">
      <dgm:prSet presAssocID="{A74DB46F-9491-4B01-A223-BBD80541275A}" presName="accentRepeatNode" presStyleLbl="solidFgAcc1" presStyleIdx="6" presStyleCnt="7"/>
      <dgm:spPr/>
    </dgm:pt>
  </dgm:ptLst>
  <dgm:cxnLst>
    <dgm:cxn modelId="{CA489647-343F-4528-9524-BE994C170D10}" srcId="{A17C46D4-738E-4072-80AB-138F03F2BA40}" destId="{2438D856-5C3C-4F82-8A17-EA4671C5453C}" srcOrd="3" destOrd="0" parTransId="{C35F8229-0078-4324-9883-BE08B0D1B34E}" sibTransId="{D3E605A1-999A-4C19-945E-0E418ECE4BE3}"/>
    <dgm:cxn modelId="{2F07AA52-FADD-4E57-B39C-4808432BA848}" type="presOf" srcId="{98274452-F8A3-40E7-9DAB-8C20124F3970}" destId="{E48CA683-AE98-4A0A-9B63-1D01E21F3E92}" srcOrd="0" destOrd="0" presId="urn:microsoft.com/office/officeart/2008/layout/VerticalCurvedList"/>
    <dgm:cxn modelId="{990A6155-BE77-46E4-9350-4BB4EE063416}" srcId="{A17C46D4-738E-4072-80AB-138F03F2BA40}" destId="{5FCA7BAA-A97D-45DB-881E-0A5F4D94C134}" srcOrd="5" destOrd="0" parTransId="{DDEF2876-662D-46A6-8CCB-0FD32E6F74F6}" sibTransId="{39578EDF-A8F4-432A-8B5E-500E50B8199F}"/>
    <dgm:cxn modelId="{DA835877-7AA7-4D82-806E-2C06D8F976A3}" type="presOf" srcId="{B197DCD6-279A-46D0-AD72-B3EDE812C890}" destId="{25E409A3-FE64-4E84-A54C-4158FED368B2}" srcOrd="0" destOrd="0" presId="urn:microsoft.com/office/officeart/2008/layout/VerticalCurvedList"/>
    <dgm:cxn modelId="{0012D479-D27E-4944-BD89-A12FCA758769}" type="presOf" srcId="{5FCA7BAA-A97D-45DB-881E-0A5F4D94C134}" destId="{E5C54458-B0A6-4195-805E-A77EF981ADDD}" srcOrd="0" destOrd="0" presId="urn:microsoft.com/office/officeart/2008/layout/VerticalCurvedList"/>
    <dgm:cxn modelId="{35B3AF81-E45B-4ECC-8D7A-02944C88CC0C}" type="presOf" srcId="{A17C46D4-738E-4072-80AB-138F03F2BA40}" destId="{B75040D0-66EC-4B9A-9C77-15D267DD8BC9}" srcOrd="0" destOrd="0" presId="urn:microsoft.com/office/officeart/2008/layout/VerticalCurvedList"/>
    <dgm:cxn modelId="{08120086-343F-4AD7-A7EA-5B1B6583CE4C}" type="presOf" srcId="{7F4A5177-83C0-4E18-9333-7831CB584314}" destId="{30F27CB9-AAB3-4D7D-B1A3-356381BDF16E}" srcOrd="0" destOrd="0" presId="urn:microsoft.com/office/officeart/2008/layout/VerticalCurvedList"/>
    <dgm:cxn modelId="{D5630388-6C17-4987-B48E-58A329DA53CA}" type="presOf" srcId="{9CBEEE5D-ACD5-49C4-9F92-3C4C01E08D94}" destId="{081E387A-CB73-4284-A606-2C42220FF9D2}" srcOrd="0" destOrd="0" presId="urn:microsoft.com/office/officeart/2008/layout/VerticalCurvedList"/>
    <dgm:cxn modelId="{09292AB7-54DD-452C-8278-3737E38F4640}" srcId="{A17C46D4-738E-4072-80AB-138F03F2BA40}" destId="{98274452-F8A3-40E7-9DAB-8C20124F3970}" srcOrd="0" destOrd="0" parTransId="{79F560AD-540F-47BE-A9A1-E1705AA6F4F5}" sibTransId="{7F4A5177-83C0-4E18-9333-7831CB584314}"/>
    <dgm:cxn modelId="{33F0BBB8-02D8-4D23-9D36-6A216B51974E}" srcId="{A17C46D4-738E-4072-80AB-138F03F2BA40}" destId="{617C021E-61A1-4127-A587-2F1007C8AF0D}" srcOrd="4" destOrd="0" parTransId="{55456FBA-DB1E-4501-94FC-B10B53059D78}" sibTransId="{9C24F39A-089C-4CC7-82B9-19DA1604DDC6}"/>
    <dgm:cxn modelId="{A09874D0-B94E-407C-BCCE-67136D35B8A0}" type="presOf" srcId="{617C021E-61A1-4127-A587-2F1007C8AF0D}" destId="{623D0A0A-AF4A-41B1-BD1F-0686A8157E8F}" srcOrd="0" destOrd="0" presId="urn:microsoft.com/office/officeart/2008/layout/VerticalCurvedList"/>
    <dgm:cxn modelId="{0EAC9CD1-0F58-4F1F-B054-00F29839E4E4}" type="presOf" srcId="{A74DB46F-9491-4B01-A223-BBD80541275A}" destId="{2A0EE0A9-B4FC-4DBB-ABA3-E6E1E976935D}" srcOrd="0" destOrd="0" presId="urn:microsoft.com/office/officeart/2008/layout/VerticalCurvedList"/>
    <dgm:cxn modelId="{FF60A7E1-0D86-4A8A-955E-93A059E1C7D6}" srcId="{A17C46D4-738E-4072-80AB-138F03F2BA40}" destId="{A74DB46F-9491-4B01-A223-BBD80541275A}" srcOrd="6" destOrd="0" parTransId="{F770A327-BD4D-4D76-A189-14DBBA87A62D}" sibTransId="{0075FFDD-35B1-41DE-830C-EF8A48D6707A}"/>
    <dgm:cxn modelId="{84FA0AF5-1E14-40A6-ABCB-A3CCAF2EC7DE}" type="presOf" srcId="{2438D856-5C3C-4F82-8A17-EA4671C5453C}" destId="{F27A896C-CFFD-4501-8EB3-F37B30C78FF3}" srcOrd="0" destOrd="0" presId="urn:microsoft.com/office/officeart/2008/layout/VerticalCurvedList"/>
    <dgm:cxn modelId="{C461ECF5-F747-4499-9466-D2829C5DDDF6}" srcId="{A17C46D4-738E-4072-80AB-138F03F2BA40}" destId="{B197DCD6-279A-46D0-AD72-B3EDE812C890}" srcOrd="2" destOrd="0" parTransId="{827B30CB-DCA1-4FF4-9A5A-B6D04C906DA1}" sibTransId="{6F042F3B-ABB8-4402-A7FC-9295A0D0DB6A}"/>
    <dgm:cxn modelId="{A469A4F6-219A-4F37-995A-F5AFA3CA9011}" srcId="{A17C46D4-738E-4072-80AB-138F03F2BA40}" destId="{9CBEEE5D-ACD5-49C4-9F92-3C4C01E08D94}" srcOrd="1" destOrd="0" parTransId="{AB7E5FEA-FF3F-4997-9807-7D4E930651B1}" sibTransId="{C05F8EFE-08DD-45CC-AE06-89E110AFDB0A}"/>
    <dgm:cxn modelId="{E6F20619-0DDE-4206-901C-C64BD3AB92A1}" type="presParOf" srcId="{B75040D0-66EC-4B9A-9C77-15D267DD8BC9}" destId="{DB383E39-022A-4C36-849B-89DAA2EECE05}" srcOrd="0" destOrd="0" presId="urn:microsoft.com/office/officeart/2008/layout/VerticalCurvedList"/>
    <dgm:cxn modelId="{00CF3948-186C-4D71-8775-E25825749CE2}" type="presParOf" srcId="{DB383E39-022A-4C36-849B-89DAA2EECE05}" destId="{842F1F6F-5E3A-45CC-87F2-0CBDE095AA9C}" srcOrd="0" destOrd="0" presId="urn:microsoft.com/office/officeart/2008/layout/VerticalCurvedList"/>
    <dgm:cxn modelId="{F5BE8A71-916E-4B93-AE8C-531DA88CAEE1}" type="presParOf" srcId="{842F1F6F-5E3A-45CC-87F2-0CBDE095AA9C}" destId="{5F69D6AD-B94A-4591-A78A-3E6FBABEB71B}" srcOrd="0" destOrd="0" presId="urn:microsoft.com/office/officeart/2008/layout/VerticalCurvedList"/>
    <dgm:cxn modelId="{20721125-6897-4FDE-A64C-BF1DDD76D759}" type="presParOf" srcId="{842F1F6F-5E3A-45CC-87F2-0CBDE095AA9C}" destId="{30F27CB9-AAB3-4D7D-B1A3-356381BDF16E}" srcOrd="1" destOrd="0" presId="urn:microsoft.com/office/officeart/2008/layout/VerticalCurvedList"/>
    <dgm:cxn modelId="{0D1DFEDC-EEBC-4BE6-9D08-A5A279FBC2C9}" type="presParOf" srcId="{842F1F6F-5E3A-45CC-87F2-0CBDE095AA9C}" destId="{410CC1D3-2521-4723-9013-5203A79EAEA6}" srcOrd="2" destOrd="0" presId="urn:microsoft.com/office/officeart/2008/layout/VerticalCurvedList"/>
    <dgm:cxn modelId="{42B486E8-FA7E-4FED-8036-0D03893DE8F6}" type="presParOf" srcId="{842F1F6F-5E3A-45CC-87F2-0CBDE095AA9C}" destId="{D5FF676F-4617-4951-8D2B-14C6972D060A}" srcOrd="3" destOrd="0" presId="urn:microsoft.com/office/officeart/2008/layout/VerticalCurvedList"/>
    <dgm:cxn modelId="{F8FD7C91-582D-4775-8762-88D1267F6F4E}" type="presParOf" srcId="{DB383E39-022A-4C36-849B-89DAA2EECE05}" destId="{E48CA683-AE98-4A0A-9B63-1D01E21F3E92}" srcOrd="1" destOrd="0" presId="urn:microsoft.com/office/officeart/2008/layout/VerticalCurvedList"/>
    <dgm:cxn modelId="{6C39B3CE-5A19-46D1-91D5-1460008DA590}" type="presParOf" srcId="{DB383E39-022A-4C36-849B-89DAA2EECE05}" destId="{F1674364-BEFC-4115-9309-FB14AF343FF2}" srcOrd="2" destOrd="0" presId="urn:microsoft.com/office/officeart/2008/layout/VerticalCurvedList"/>
    <dgm:cxn modelId="{C402B403-45CC-4D3D-978B-09AAE2465404}" type="presParOf" srcId="{F1674364-BEFC-4115-9309-FB14AF343FF2}" destId="{A15A9A1D-3234-46A1-B0F8-EE667B99F9E6}" srcOrd="0" destOrd="0" presId="urn:microsoft.com/office/officeart/2008/layout/VerticalCurvedList"/>
    <dgm:cxn modelId="{C42921DB-7B43-42E5-9B7F-6C6F4E93BF9A}" type="presParOf" srcId="{DB383E39-022A-4C36-849B-89DAA2EECE05}" destId="{081E387A-CB73-4284-A606-2C42220FF9D2}" srcOrd="3" destOrd="0" presId="urn:microsoft.com/office/officeart/2008/layout/VerticalCurvedList"/>
    <dgm:cxn modelId="{D4F6D73F-CAEC-4292-83F2-7F3A20BE88E0}" type="presParOf" srcId="{DB383E39-022A-4C36-849B-89DAA2EECE05}" destId="{3D0A74CA-5CDD-45D7-9B42-8DCF922B9F9C}" srcOrd="4" destOrd="0" presId="urn:microsoft.com/office/officeart/2008/layout/VerticalCurvedList"/>
    <dgm:cxn modelId="{8CC02A1D-23EA-4CF9-86A2-BE3DBB843727}" type="presParOf" srcId="{3D0A74CA-5CDD-45D7-9B42-8DCF922B9F9C}" destId="{42AFCC02-4C80-4399-85BE-08D7BC0F777B}" srcOrd="0" destOrd="0" presId="urn:microsoft.com/office/officeart/2008/layout/VerticalCurvedList"/>
    <dgm:cxn modelId="{D7553BA5-5F0F-4C8B-B2D8-5FDA2F51E2C0}" type="presParOf" srcId="{DB383E39-022A-4C36-849B-89DAA2EECE05}" destId="{25E409A3-FE64-4E84-A54C-4158FED368B2}" srcOrd="5" destOrd="0" presId="urn:microsoft.com/office/officeart/2008/layout/VerticalCurvedList"/>
    <dgm:cxn modelId="{5194C581-99BC-414B-86FA-31F6963830E9}" type="presParOf" srcId="{DB383E39-022A-4C36-849B-89DAA2EECE05}" destId="{BAAD9BDB-0D37-4785-8C50-F159EA2A474C}" srcOrd="6" destOrd="0" presId="urn:microsoft.com/office/officeart/2008/layout/VerticalCurvedList"/>
    <dgm:cxn modelId="{4365E31E-6910-4846-892A-F24A816DD2A1}" type="presParOf" srcId="{BAAD9BDB-0D37-4785-8C50-F159EA2A474C}" destId="{70E7043A-2712-458A-A212-4950ABB0FB01}" srcOrd="0" destOrd="0" presId="urn:microsoft.com/office/officeart/2008/layout/VerticalCurvedList"/>
    <dgm:cxn modelId="{78AB4B62-7295-4761-903B-8104B0458A25}" type="presParOf" srcId="{DB383E39-022A-4C36-849B-89DAA2EECE05}" destId="{F27A896C-CFFD-4501-8EB3-F37B30C78FF3}" srcOrd="7" destOrd="0" presId="urn:microsoft.com/office/officeart/2008/layout/VerticalCurvedList"/>
    <dgm:cxn modelId="{7D277786-11AB-4CEC-8D8B-D3724D3560DB}" type="presParOf" srcId="{DB383E39-022A-4C36-849B-89DAA2EECE05}" destId="{5DD9F347-D0A3-4549-AC3B-C43693449215}" srcOrd="8" destOrd="0" presId="urn:microsoft.com/office/officeart/2008/layout/VerticalCurvedList"/>
    <dgm:cxn modelId="{6D896EE7-9AC3-4914-B0BA-32DE3E776912}" type="presParOf" srcId="{5DD9F347-D0A3-4549-AC3B-C43693449215}" destId="{9FBEDB84-95A7-4E7C-9DF3-7AE50FC20387}" srcOrd="0" destOrd="0" presId="urn:microsoft.com/office/officeart/2008/layout/VerticalCurvedList"/>
    <dgm:cxn modelId="{560772FC-EBB8-43B2-A900-711F5AED1285}" type="presParOf" srcId="{DB383E39-022A-4C36-849B-89DAA2EECE05}" destId="{623D0A0A-AF4A-41B1-BD1F-0686A8157E8F}" srcOrd="9" destOrd="0" presId="urn:microsoft.com/office/officeart/2008/layout/VerticalCurvedList"/>
    <dgm:cxn modelId="{19BCA4DA-024C-443E-99F2-1FD42B1D5FDF}" type="presParOf" srcId="{DB383E39-022A-4C36-849B-89DAA2EECE05}" destId="{6621F9A2-AAB7-4D49-8050-A4E9E2FB688C}" srcOrd="10" destOrd="0" presId="urn:microsoft.com/office/officeart/2008/layout/VerticalCurvedList"/>
    <dgm:cxn modelId="{8D28D9DC-DE40-49FD-A4C8-E22EE233435A}" type="presParOf" srcId="{6621F9A2-AAB7-4D49-8050-A4E9E2FB688C}" destId="{B914398F-A027-40F8-9D0B-52AF09011520}" srcOrd="0" destOrd="0" presId="urn:microsoft.com/office/officeart/2008/layout/VerticalCurvedList"/>
    <dgm:cxn modelId="{FBB227C2-3BBC-4BC7-A272-489BA76EDD85}" type="presParOf" srcId="{DB383E39-022A-4C36-849B-89DAA2EECE05}" destId="{E5C54458-B0A6-4195-805E-A77EF981ADDD}" srcOrd="11" destOrd="0" presId="urn:microsoft.com/office/officeart/2008/layout/VerticalCurvedList"/>
    <dgm:cxn modelId="{E8D99B89-654A-43CA-A2B7-FCE783FB75DC}" type="presParOf" srcId="{DB383E39-022A-4C36-849B-89DAA2EECE05}" destId="{9F995218-0307-46D8-9D7B-040C72FA2AD9}" srcOrd="12" destOrd="0" presId="urn:microsoft.com/office/officeart/2008/layout/VerticalCurvedList"/>
    <dgm:cxn modelId="{765645DB-5CE3-48E9-8B02-FCA2FC15BA6D}" type="presParOf" srcId="{9F995218-0307-46D8-9D7B-040C72FA2AD9}" destId="{8DB101FB-3A87-430F-AFC2-CEB78BCA8935}" srcOrd="0" destOrd="0" presId="urn:microsoft.com/office/officeart/2008/layout/VerticalCurvedList"/>
    <dgm:cxn modelId="{1D4339E1-3A1B-4A23-B0AA-DEAAB0C0EF7F}" type="presParOf" srcId="{DB383E39-022A-4C36-849B-89DAA2EECE05}" destId="{2A0EE0A9-B4FC-4DBB-ABA3-E6E1E976935D}" srcOrd="13" destOrd="0" presId="urn:microsoft.com/office/officeart/2008/layout/VerticalCurvedList"/>
    <dgm:cxn modelId="{D4D1DE7A-F171-44BD-8D29-CFDA37C40513}" type="presParOf" srcId="{DB383E39-022A-4C36-849B-89DAA2EECE05}" destId="{2501FA0E-83A8-484E-90AD-D2A6DC5C097B}" srcOrd="14" destOrd="0" presId="urn:microsoft.com/office/officeart/2008/layout/VerticalCurvedList"/>
    <dgm:cxn modelId="{90AC0055-F385-4282-B4DA-0FEBC04B183A}" type="presParOf" srcId="{2501FA0E-83A8-484E-90AD-D2A6DC5C097B}" destId="{7FA2B4D7-5942-4F3E-B908-55BB17AF48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27CB9-AAB3-4D7D-B1A3-356381BDF16E}">
      <dsp:nvSpPr>
        <dsp:cNvPr id="0" name=""/>
        <dsp:cNvSpPr/>
      </dsp:nvSpPr>
      <dsp:spPr>
        <a:xfrm>
          <a:off x="-6122738"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8CA683-AE98-4A0A-9B63-1D01E21F3E92}">
      <dsp:nvSpPr>
        <dsp:cNvPr id="0" name=""/>
        <dsp:cNvSpPr/>
      </dsp:nvSpPr>
      <dsp:spPr>
        <a:xfrm>
          <a:off x="380119" y="246332"/>
          <a:ext cx="7675541"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What is Immersive Technology ?</a:t>
          </a:r>
        </a:p>
      </dsp:txBody>
      <dsp:txXfrm>
        <a:off x="380119" y="246332"/>
        <a:ext cx="7675541" cy="492448"/>
      </dsp:txXfrm>
    </dsp:sp>
    <dsp:sp modelId="{A15A9A1D-3234-46A1-B0F8-EE667B99F9E6}">
      <dsp:nvSpPr>
        <dsp:cNvPr id="0" name=""/>
        <dsp:cNvSpPr/>
      </dsp:nvSpPr>
      <dsp:spPr>
        <a:xfrm>
          <a:off x="72339" y="184776"/>
          <a:ext cx="615560" cy="615560"/>
        </a:xfrm>
        <a:prstGeom prst="smileyFac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E387A-CB73-4284-A606-2C42220FF9D2}">
      <dsp:nvSpPr>
        <dsp:cNvPr id="0" name=""/>
        <dsp:cNvSpPr/>
      </dsp:nvSpPr>
      <dsp:spPr>
        <a:xfrm>
          <a:off x="836414" y="1025396"/>
          <a:ext cx="7229585"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a:t>Extended Reality</a:t>
          </a:r>
          <a:endParaRPr lang="en-IN" sz="2700" kern="1200" dirty="0"/>
        </a:p>
      </dsp:txBody>
      <dsp:txXfrm>
        <a:off x="836414" y="1025396"/>
        <a:ext cx="7229585" cy="492448"/>
      </dsp:txXfrm>
    </dsp:sp>
    <dsp:sp modelId="{42AFCC02-4C80-4399-85BE-08D7BC0F777B}">
      <dsp:nvSpPr>
        <dsp:cNvPr id="0" name=""/>
        <dsp:cNvSpPr/>
      </dsp:nvSpPr>
      <dsp:spPr>
        <a:xfrm>
          <a:off x="518295" y="923882"/>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E409A3-FE64-4E84-A54C-4158FED368B2}">
      <dsp:nvSpPr>
        <dsp:cNvPr id="0" name=""/>
        <dsp:cNvSpPr/>
      </dsp:nvSpPr>
      <dsp:spPr>
        <a:xfrm>
          <a:off x="1070457" y="1724003"/>
          <a:ext cx="6985203"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Virtual Reality</a:t>
          </a:r>
        </a:p>
      </dsp:txBody>
      <dsp:txXfrm>
        <a:off x="1070457" y="1724003"/>
        <a:ext cx="6985203" cy="492448"/>
      </dsp:txXfrm>
    </dsp:sp>
    <dsp:sp modelId="{70E7043A-2712-458A-A212-4950ABB0FB01}">
      <dsp:nvSpPr>
        <dsp:cNvPr id="0" name=""/>
        <dsp:cNvSpPr/>
      </dsp:nvSpPr>
      <dsp:spPr>
        <a:xfrm>
          <a:off x="762677" y="1662447"/>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7A896C-CFFD-4501-8EB3-F37B30C78FF3}">
      <dsp:nvSpPr>
        <dsp:cNvPr id="0" name=""/>
        <dsp:cNvSpPr/>
      </dsp:nvSpPr>
      <dsp:spPr>
        <a:xfrm>
          <a:off x="1148486" y="2463109"/>
          <a:ext cx="6907174"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Augmented Reality</a:t>
          </a:r>
        </a:p>
      </dsp:txBody>
      <dsp:txXfrm>
        <a:off x="1148486" y="2463109"/>
        <a:ext cx="6907174" cy="492448"/>
      </dsp:txXfrm>
    </dsp:sp>
    <dsp:sp modelId="{9FBEDB84-95A7-4E7C-9DF3-7AE50FC20387}">
      <dsp:nvSpPr>
        <dsp:cNvPr id="0" name=""/>
        <dsp:cNvSpPr/>
      </dsp:nvSpPr>
      <dsp:spPr>
        <a:xfrm>
          <a:off x="840706" y="2401553"/>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3D0A0A-AF4A-41B1-BD1F-0686A8157E8F}">
      <dsp:nvSpPr>
        <dsp:cNvPr id="0" name=""/>
        <dsp:cNvSpPr/>
      </dsp:nvSpPr>
      <dsp:spPr>
        <a:xfrm>
          <a:off x="1070457" y="3202215"/>
          <a:ext cx="6985203"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Mixed Reality</a:t>
          </a:r>
        </a:p>
      </dsp:txBody>
      <dsp:txXfrm>
        <a:off x="1070457" y="3202215"/>
        <a:ext cx="6985203" cy="492448"/>
      </dsp:txXfrm>
    </dsp:sp>
    <dsp:sp modelId="{B914398F-A027-40F8-9D0B-52AF09011520}">
      <dsp:nvSpPr>
        <dsp:cNvPr id="0" name=""/>
        <dsp:cNvSpPr/>
      </dsp:nvSpPr>
      <dsp:spPr>
        <a:xfrm>
          <a:off x="762677" y="3140659"/>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54458-B0A6-4195-805E-A77EF981ADDD}">
      <dsp:nvSpPr>
        <dsp:cNvPr id="0" name=""/>
        <dsp:cNvSpPr/>
      </dsp:nvSpPr>
      <dsp:spPr>
        <a:xfrm>
          <a:off x="826075" y="3940779"/>
          <a:ext cx="7229585"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Applications </a:t>
          </a:r>
        </a:p>
      </dsp:txBody>
      <dsp:txXfrm>
        <a:off x="826075" y="3940779"/>
        <a:ext cx="7229585" cy="492448"/>
      </dsp:txXfrm>
    </dsp:sp>
    <dsp:sp modelId="{8DB101FB-3A87-430F-AFC2-CEB78BCA8935}">
      <dsp:nvSpPr>
        <dsp:cNvPr id="0" name=""/>
        <dsp:cNvSpPr/>
      </dsp:nvSpPr>
      <dsp:spPr>
        <a:xfrm>
          <a:off x="518295" y="3879223"/>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0EE0A9-B4FC-4DBB-ABA3-E6E1E976935D}">
      <dsp:nvSpPr>
        <dsp:cNvPr id="0" name=""/>
        <dsp:cNvSpPr/>
      </dsp:nvSpPr>
      <dsp:spPr>
        <a:xfrm>
          <a:off x="380119" y="4679885"/>
          <a:ext cx="7675541" cy="49244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IN" sz="2700" kern="1200" dirty="0"/>
            <a:t>Future GOALS</a:t>
          </a:r>
        </a:p>
      </dsp:txBody>
      <dsp:txXfrm>
        <a:off x="380119" y="4679885"/>
        <a:ext cx="7675541" cy="492448"/>
      </dsp:txXfrm>
    </dsp:sp>
    <dsp:sp modelId="{7FA2B4D7-5942-4F3E-B908-55BB17AF4875}">
      <dsp:nvSpPr>
        <dsp:cNvPr id="0" name=""/>
        <dsp:cNvSpPr/>
      </dsp:nvSpPr>
      <dsp:spPr>
        <a:xfrm>
          <a:off x="72339" y="4618329"/>
          <a:ext cx="615560" cy="61556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A344E-1271-4ABE-B1EC-9DCC09140EE4}" type="datetimeFigureOut">
              <a:rPr lang="en-IN" smtClean="0"/>
              <a:t>19-04-2024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3EA4D-8F78-4F6A-AC0A-6739212C5A92}" type="slidenum">
              <a:rPr lang="en-IN" smtClean="0"/>
              <a:t>‹#›</a:t>
            </a:fld>
            <a:endParaRPr lang="en-IN"/>
          </a:p>
        </p:txBody>
      </p:sp>
    </p:spTree>
    <p:extLst>
      <p:ext uri="{BB962C8B-B14F-4D97-AF65-F5344CB8AC3E}">
        <p14:creationId xmlns:p14="http://schemas.microsoft.com/office/powerpoint/2010/main" val="26146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4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52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03C2-C0B3-48DC-9C3B-77D6122B4D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D18D61-C085-4E4C-81E7-86172C820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E6554A-A83C-4A7D-BD4E-5BD8545C5677}"/>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B3A14027-5199-4788-9626-74DA979261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BE6B2-7182-4D82-B9CE-8002E2746CBE}"/>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271582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9A24-675E-4FC4-AE29-769F4CBE3B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0A2736-4E17-41B8-9EF9-CDC7E21126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510E25-2F4F-47AF-AB42-7F785F22F392}"/>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3346EC5F-9CC2-4ECA-9D1C-9831576A01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B6137-7D27-4664-B721-1DCB0509EE56}"/>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277773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EB6C90-2BB7-4FB8-9A95-A04EF4143F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0C739-FB5A-4796-9D04-4F904D9C2E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F23B04-016E-4429-A554-11916A46B06E}"/>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F42B6ED8-6157-4CC3-B0A8-5EE555217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5F656F-7EC3-4181-8CB4-BFBFC8A6428B}"/>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639844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8"/>
        <p:cNvGrpSpPr/>
        <p:nvPr/>
      </p:nvGrpSpPr>
      <p:grpSpPr>
        <a:xfrm>
          <a:off x="0" y="0"/>
          <a:ext cx="0" cy="0"/>
          <a:chOff x="0" y="0"/>
          <a:chExt cx="0" cy="0"/>
        </a:xfrm>
      </p:grpSpPr>
      <p:sp>
        <p:nvSpPr>
          <p:cNvPr id="29" name="Google Shape;29;p5"/>
          <p:cNvSpPr/>
          <p:nvPr/>
        </p:nvSpPr>
        <p:spPr>
          <a:xfrm>
            <a:off x="724000" y="706800"/>
            <a:ext cx="10744000" cy="54444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0" name="Google Shape;30;p5"/>
          <p:cNvCxnSpPr/>
          <p:nvPr/>
        </p:nvCxnSpPr>
        <p:spPr>
          <a:xfrm>
            <a:off x="1777600" y="706816"/>
            <a:ext cx="0" cy="10704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5"/>
          <p:cNvCxnSpPr/>
          <p:nvPr/>
        </p:nvCxnSpPr>
        <p:spPr>
          <a:xfrm>
            <a:off x="723800" y="1769300"/>
            <a:ext cx="10744400" cy="0"/>
          </a:xfrm>
          <a:prstGeom prst="straightConnector1">
            <a:avLst/>
          </a:prstGeom>
          <a:noFill/>
          <a:ln w="9525" cap="flat" cmpd="sng">
            <a:solidFill>
              <a:srgbClr val="D9D9D9"/>
            </a:solidFill>
            <a:prstDash val="solid"/>
            <a:round/>
            <a:headEnd type="none" w="med" len="med"/>
            <a:tailEnd type="none" w="med" len="med"/>
          </a:ln>
        </p:spPr>
      </p:cxnSp>
      <p:sp>
        <p:nvSpPr>
          <p:cNvPr id="32" name="Google Shape;32;p5"/>
          <p:cNvSpPr txBox="1">
            <a:spLocks noGrp="1"/>
          </p:cNvSpPr>
          <p:nvPr>
            <p:ph type="title"/>
          </p:nvPr>
        </p:nvSpPr>
        <p:spPr>
          <a:xfrm>
            <a:off x="1839533" y="706800"/>
            <a:ext cx="8967200" cy="10624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3" name="Google Shape;33;p5"/>
          <p:cNvSpPr txBox="1">
            <a:spLocks noGrp="1"/>
          </p:cNvSpPr>
          <p:nvPr>
            <p:ph type="body" idx="1"/>
          </p:nvPr>
        </p:nvSpPr>
        <p:spPr>
          <a:xfrm>
            <a:off x="1839533" y="2003032"/>
            <a:ext cx="8967200" cy="37392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4" name="Google Shape;34;p5"/>
          <p:cNvSpPr txBox="1">
            <a:spLocks noGrp="1"/>
          </p:cNvSpPr>
          <p:nvPr>
            <p:ph type="sldNum" idx="12"/>
          </p:nvPr>
        </p:nvSpPr>
        <p:spPr>
          <a:xfrm>
            <a:off x="5730200" y="6151200"/>
            <a:ext cx="731600" cy="70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323411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9"/>
        <p:cNvGrpSpPr/>
        <p:nvPr/>
      </p:nvGrpSpPr>
      <p:grpSpPr>
        <a:xfrm>
          <a:off x="0" y="0"/>
          <a:ext cx="0" cy="0"/>
          <a:chOff x="0" y="0"/>
          <a:chExt cx="0" cy="0"/>
        </a:xfrm>
      </p:grpSpPr>
      <p:sp>
        <p:nvSpPr>
          <p:cNvPr id="190" name="Google Shape;190;p10"/>
          <p:cNvSpPr txBox="1">
            <a:spLocks noGrp="1"/>
          </p:cNvSpPr>
          <p:nvPr>
            <p:ph type="title"/>
          </p:nvPr>
        </p:nvSpPr>
        <p:spPr>
          <a:xfrm>
            <a:off x="7627033" y="3282800"/>
            <a:ext cx="3122400" cy="237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67"/>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1" name="Google Shape;191;p10"/>
          <p:cNvSpPr/>
          <p:nvPr/>
        </p:nvSpPr>
        <p:spPr>
          <a:xfrm rot="5400000" flipH="1">
            <a:off x="-3675267" y="2568600"/>
            <a:ext cx="7409600" cy="1720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2" name="Google Shape;192;p10"/>
          <p:cNvGrpSpPr/>
          <p:nvPr/>
        </p:nvGrpSpPr>
        <p:grpSpPr>
          <a:xfrm rot="-8100000">
            <a:off x="9823063" y="7004423"/>
            <a:ext cx="3405301" cy="325564"/>
            <a:chOff x="-818425" y="4412100"/>
            <a:chExt cx="2554000" cy="244175"/>
          </a:xfrm>
        </p:grpSpPr>
        <p:cxnSp>
          <p:nvCxnSpPr>
            <p:cNvPr id="193" name="Google Shape;193;p10"/>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94" name="Google Shape;194;p10"/>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95" name="Google Shape;195;p10"/>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96" name="Google Shape;196;p10"/>
          <p:cNvGrpSpPr/>
          <p:nvPr/>
        </p:nvGrpSpPr>
        <p:grpSpPr>
          <a:xfrm rot="-8100000" flipH="1">
            <a:off x="-1036363" y="-471985"/>
            <a:ext cx="3405301" cy="325564"/>
            <a:chOff x="-818425" y="4412100"/>
            <a:chExt cx="2554000" cy="244175"/>
          </a:xfrm>
        </p:grpSpPr>
        <p:cxnSp>
          <p:nvCxnSpPr>
            <p:cNvPr id="197" name="Google Shape;197;p10"/>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98" name="Google Shape;198;p10"/>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99" name="Google Shape;199;p10"/>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00" name="Google Shape;200;p10"/>
          <p:cNvSpPr/>
          <p:nvPr/>
        </p:nvSpPr>
        <p:spPr>
          <a:xfrm rot="-5400000">
            <a:off x="8394133" y="2633217"/>
            <a:ext cx="7409600" cy="1720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1" name="Google Shape;201;p10"/>
          <p:cNvGrpSpPr/>
          <p:nvPr/>
        </p:nvGrpSpPr>
        <p:grpSpPr>
          <a:xfrm>
            <a:off x="1065716" y="407569"/>
            <a:ext cx="9988473" cy="6196075"/>
            <a:chOff x="799286" y="305677"/>
            <a:chExt cx="7491355" cy="4647056"/>
          </a:xfrm>
        </p:grpSpPr>
        <p:sp>
          <p:nvSpPr>
            <p:cNvPr id="202" name="Google Shape;202;p10"/>
            <p:cNvSpPr/>
            <p:nvPr/>
          </p:nvSpPr>
          <p:spPr>
            <a:xfrm rot="-877252" flipH="1">
              <a:off x="818899" y="157838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0"/>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0"/>
            <p:cNvSpPr/>
            <p:nvPr/>
          </p:nvSpPr>
          <p:spPr>
            <a:xfrm rot="-877252" flipH="1">
              <a:off x="6084849" y="3252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0"/>
            <p:cNvSpPr/>
            <p:nvPr/>
          </p:nvSpPr>
          <p:spPr>
            <a:xfrm rot="-877252" flipH="1">
              <a:off x="1325716" y="31906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0"/>
            <p:cNvSpPr/>
            <p:nvPr/>
          </p:nvSpPr>
          <p:spPr>
            <a:xfrm rot="-877252" flipH="1">
              <a:off x="7154887" y="47548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90416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9"/>
        <p:cNvGrpSpPr/>
        <p:nvPr/>
      </p:nvGrpSpPr>
      <p:grpSpPr>
        <a:xfrm>
          <a:off x="0" y="0"/>
          <a:ext cx="0" cy="0"/>
          <a:chOff x="0" y="0"/>
          <a:chExt cx="0" cy="0"/>
        </a:xfrm>
      </p:grpSpPr>
      <p:pic>
        <p:nvPicPr>
          <p:cNvPr id="70" name="Google Shape;70;p5"/>
          <p:cNvPicPr preferRelativeResize="0"/>
          <p:nvPr/>
        </p:nvPicPr>
        <p:blipFill rotWithShape="1">
          <a:blip r:embed="rId2">
            <a:alphaModFix amt="16000"/>
          </a:blip>
          <a:srcRect l="3332" r="3332"/>
          <a:stretch/>
        </p:blipFill>
        <p:spPr>
          <a:xfrm>
            <a:off x="0" y="0"/>
            <a:ext cx="12192000" cy="6858000"/>
          </a:xfrm>
          <a:prstGeom prst="rect">
            <a:avLst/>
          </a:prstGeom>
          <a:noFill/>
          <a:ln>
            <a:noFill/>
          </a:ln>
        </p:spPr>
      </p:pic>
      <p:sp>
        <p:nvSpPr>
          <p:cNvPr id="71" name="Google Shape;71;p5"/>
          <p:cNvSpPr txBox="1">
            <a:spLocks noGrp="1"/>
          </p:cNvSpPr>
          <p:nvPr>
            <p:ph type="title"/>
          </p:nvPr>
        </p:nvSpPr>
        <p:spPr>
          <a:xfrm>
            <a:off x="6074384" y="1728575"/>
            <a:ext cx="49272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72" name="Google Shape;72;p5"/>
          <p:cNvSpPr txBox="1">
            <a:spLocks noGrp="1"/>
          </p:cNvSpPr>
          <p:nvPr>
            <p:ph type="subTitle" idx="1"/>
          </p:nvPr>
        </p:nvSpPr>
        <p:spPr>
          <a:xfrm>
            <a:off x="6074384" y="2227041"/>
            <a:ext cx="4927200" cy="85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title" idx="2"/>
          </p:nvPr>
        </p:nvSpPr>
        <p:spPr>
          <a:xfrm>
            <a:off x="6074384" y="3840292"/>
            <a:ext cx="49272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74" name="Google Shape;74;p5"/>
          <p:cNvSpPr txBox="1">
            <a:spLocks noGrp="1"/>
          </p:cNvSpPr>
          <p:nvPr>
            <p:ph type="subTitle" idx="3"/>
          </p:nvPr>
        </p:nvSpPr>
        <p:spPr>
          <a:xfrm>
            <a:off x="6074384" y="4338759"/>
            <a:ext cx="4927200" cy="85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5" name="Google Shape;75;p5"/>
          <p:cNvGrpSpPr/>
          <p:nvPr/>
        </p:nvGrpSpPr>
        <p:grpSpPr>
          <a:xfrm flipH="1">
            <a:off x="1192236" y="697570"/>
            <a:ext cx="9861952" cy="5440565"/>
            <a:chOff x="894177" y="523177"/>
            <a:chExt cx="7396464" cy="4080424"/>
          </a:xfrm>
        </p:grpSpPr>
        <p:sp>
          <p:nvSpPr>
            <p:cNvPr id="76" name="Google Shape;76;p5"/>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 name="Google Shape;81;p5"/>
          <p:cNvSpPr/>
          <p:nvPr/>
        </p:nvSpPr>
        <p:spPr>
          <a:xfrm>
            <a:off x="7827967" y="6144667"/>
            <a:ext cx="6326800" cy="1722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 name="Google Shape;82;p5"/>
          <p:cNvGrpSpPr/>
          <p:nvPr/>
        </p:nvGrpSpPr>
        <p:grpSpPr>
          <a:xfrm flipH="1">
            <a:off x="9752800" y="152318"/>
            <a:ext cx="3405333" cy="325567"/>
            <a:chOff x="-818425" y="4412100"/>
            <a:chExt cx="2554000" cy="244175"/>
          </a:xfrm>
        </p:grpSpPr>
        <p:cxnSp>
          <p:nvCxnSpPr>
            <p:cNvPr id="83" name="Google Shape;83;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4" name="Google Shape;84;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5" name="Google Shape;85;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86" name="Google Shape;86;p5"/>
          <p:cNvSpPr/>
          <p:nvPr/>
        </p:nvSpPr>
        <p:spPr>
          <a:xfrm rot="10800000" flipH="1">
            <a:off x="-901100" y="-1007467"/>
            <a:ext cx="6326800" cy="1720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7" name="Google Shape;87;p5"/>
          <p:cNvGrpSpPr/>
          <p:nvPr/>
        </p:nvGrpSpPr>
        <p:grpSpPr>
          <a:xfrm>
            <a:off x="3606267" y="5894283"/>
            <a:ext cx="2033067" cy="4375767"/>
            <a:chOff x="3809600" y="4276487"/>
            <a:chExt cx="1524800" cy="1263212"/>
          </a:xfrm>
        </p:grpSpPr>
        <p:sp>
          <p:nvSpPr>
            <p:cNvPr id="88" name="Google Shape;88;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 name="Google Shape;91;p5"/>
          <p:cNvGrpSpPr/>
          <p:nvPr/>
        </p:nvGrpSpPr>
        <p:grpSpPr>
          <a:xfrm rot="10800000" flipH="1">
            <a:off x="6552667" y="-3412050"/>
            <a:ext cx="2033067" cy="4375767"/>
            <a:chOff x="3809600" y="4276487"/>
            <a:chExt cx="1524800" cy="1263212"/>
          </a:xfrm>
        </p:grpSpPr>
        <p:sp>
          <p:nvSpPr>
            <p:cNvPr id="92" name="Google Shape;92;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5"/>
          <p:cNvGrpSpPr/>
          <p:nvPr/>
        </p:nvGrpSpPr>
        <p:grpSpPr>
          <a:xfrm>
            <a:off x="-1091233" y="6380867"/>
            <a:ext cx="3405333" cy="325567"/>
            <a:chOff x="-818425" y="4412100"/>
            <a:chExt cx="2554000" cy="244175"/>
          </a:xfrm>
        </p:grpSpPr>
        <p:cxnSp>
          <p:nvCxnSpPr>
            <p:cNvPr id="96" name="Google Shape;96;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7" name="Google Shape;97;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8" name="Google Shape;98;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047184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93237"/>
            <a:ext cx="8336893" cy="1018033"/>
          </a:xfrm>
        </p:spPr>
        <p:txBody>
          <a:bodyPr>
            <a:normAutofit/>
          </a:bodyPr>
          <a:lstStyle>
            <a:lvl1pPr algn="l">
              <a:defRPr sz="480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3243"/>
            <a:ext cx="8336893" cy="4768224"/>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1840490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3310" y="522385"/>
            <a:ext cx="8379093"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203310" y="1540418"/>
            <a:ext cx="8379093"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1396596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6000"/>
          </a:blip>
          <a:srcRect l="3332" r="3332"/>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5017855" y="1605609"/>
            <a:ext cx="6612800" cy="3078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74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5017855" y="4712591"/>
            <a:ext cx="6174400" cy="30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2" name="Google Shape;12;p2"/>
          <p:cNvGrpSpPr/>
          <p:nvPr/>
        </p:nvGrpSpPr>
        <p:grpSpPr>
          <a:xfrm>
            <a:off x="772819" y="1929982"/>
            <a:ext cx="10922467" cy="4651975"/>
            <a:chOff x="579614" y="1447486"/>
            <a:chExt cx="8191850" cy="3488981"/>
          </a:xfrm>
        </p:grpSpPr>
        <p:sp>
          <p:nvSpPr>
            <p:cNvPr id="13" name="Google Shape;13;p2"/>
            <p:cNvSpPr/>
            <p:nvPr/>
          </p:nvSpPr>
          <p:spPr>
            <a:xfrm rot="-877252" flipH="1">
              <a:off x="599228" y="36025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877252" flipH="1">
              <a:off x="892594" y="14670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rot="-877252" flipH="1">
              <a:off x="4536179" y="473858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rot="-877252" flipH="1">
              <a:off x="8573578" y="2915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 name="Google Shape;17;p2"/>
          <p:cNvSpPr/>
          <p:nvPr/>
        </p:nvSpPr>
        <p:spPr>
          <a:xfrm>
            <a:off x="7827967" y="6144667"/>
            <a:ext cx="6326800" cy="1722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 name="Google Shape;18;p2"/>
          <p:cNvGrpSpPr/>
          <p:nvPr/>
        </p:nvGrpSpPr>
        <p:grpSpPr>
          <a:xfrm>
            <a:off x="-1091233" y="5882801"/>
            <a:ext cx="3405333" cy="325567"/>
            <a:chOff x="-818425" y="4412100"/>
            <a:chExt cx="2554000" cy="244175"/>
          </a:xfrm>
        </p:grpSpPr>
        <p:cxnSp>
          <p:nvCxnSpPr>
            <p:cNvPr id="19" name="Google Shape;19;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0" name="Google Shape;20;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1" name="Google Shape;21;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 name="Google Shape;22;p2"/>
          <p:cNvGrpSpPr/>
          <p:nvPr/>
        </p:nvGrpSpPr>
        <p:grpSpPr>
          <a:xfrm flipH="1">
            <a:off x="9710334" y="608067"/>
            <a:ext cx="3405333" cy="325567"/>
            <a:chOff x="-818425" y="4412100"/>
            <a:chExt cx="2554000" cy="244175"/>
          </a:xfrm>
        </p:grpSpPr>
        <p:cxnSp>
          <p:nvCxnSpPr>
            <p:cNvPr id="23" name="Google Shape;23;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4" name="Google Shape;24;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5" name="Google Shape;25;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6" name="Google Shape;26;p2"/>
          <p:cNvSpPr/>
          <p:nvPr/>
        </p:nvSpPr>
        <p:spPr>
          <a:xfrm flipH="1">
            <a:off x="-2140267" y="6395436"/>
            <a:ext cx="4742000" cy="476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2"/>
          <p:cNvSpPr/>
          <p:nvPr/>
        </p:nvSpPr>
        <p:spPr>
          <a:xfrm flipH="1">
            <a:off x="9042000" y="-4099"/>
            <a:ext cx="4742000" cy="476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2"/>
          <p:cNvSpPr/>
          <p:nvPr/>
        </p:nvSpPr>
        <p:spPr>
          <a:xfrm rot="10800000" flipH="1">
            <a:off x="-901100" y="-1007467"/>
            <a:ext cx="6326800" cy="1720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4544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9" name="Google Shape;49;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C13C78-3400-4360-96B6-751D29EB6116}" type="slidenum">
              <a:rPr lang="en-IN" smtClean="0"/>
              <a:t>‹#›</a:t>
            </a:fld>
            <a:endParaRPr lang="en-IN"/>
          </a:p>
        </p:txBody>
      </p:sp>
    </p:spTree>
    <p:extLst>
      <p:ext uri="{BB962C8B-B14F-4D97-AF65-F5344CB8AC3E}">
        <p14:creationId xmlns:p14="http://schemas.microsoft.com/office/powerpoint/2010/main" val="1773898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9"/>
        <p:cNvGrpSpPr/>
        <p:nvPr/>
      </p:nvGrpSpPr>
      <p:grpSpPr>
        <a:xfrm>
          <a:off x="0" y="0"/>
          <a:ext cx="0" cy="0"/>
          <a:chOff x="0" y="0"/>
          <a:chExt cx="0" cy="0"/>
        </a:xfrm>
      </p:grpSpPr>
      <p:pic>
        <p:nvPicPr>
          <p:cNvPr id="70" name="Google Shape;70;p5"/>
          <p:cNvPicPr preferRelativeResize="0"/>
          <p:nvPr/>
        </p:nvPicPr>
        <p:blipFill rotWithShape="1">
          <a:blip r:embed="rId2">
            <a:alphaModFix amt="16000"/>
          </a:blip>
          <a:srcRect l="3332" r="3332"/>
          <a:stretch/>
        </p:blipFill>
        <p:spPr>
          <a:xfrm>
            <a:off x="0" y="0"/>
            <a:ext cx="12192000" cy="6858000"/>
          </a:xfrm>
          <a:prstGeom prst="rect">
            <a:avLst/>
          </a:prstGeom>
          <a:noFill/>
          <a:ln>
            <a:noFill/>
          </a:ln>
        </p:spPr>
      </p:pic>
      <p:sp>
        <p:nvSpPr>
          <p:cNvPr id="71" name="Google Shape;71;p5"/>
          <p:cNvSpPr txBox="1">
            <a:spLocks noGrp="1"/>
          </p:cNvSpPr>
          <p:nvPr>
            <p:ph type="title"/>
          </p:nvPr>
        </p:nvSpPr>
        <p:spPr>
          <a:xfrm>
            <a:off x="6074384" y="1728575"/>
            <a:ext cx="49272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2" name="Google Shape;72;p5"/>
          <p:cNvSpPr txBox="1">
            <a:spLocks noGrp="1"/>
          </p:cNvSpPr>
          <p:nvPr>
            <p:ph type="subTitle" idx="1"/>
          </p:nvPr>
        </p:nvSpPr>
        <p:spPr>
          <a:xfrm>
            <a:off x="6074384" y="2227041"/>
            <a:ext cx="4927200" cy="85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3" name="Google Shape;73;p5"/>
          <p:cNvSpPr txBox="1">
            <a:spLocks noGrp="1"/>
          </p:cNvSpPr>
          <p:nvPr>
            <p:ph type="title" idx="2"/>
          </p:nvPr>
        </p:nvSpPr>
        <p:spPr>
          <a:xfrm>
            <a:off x="6074384" y="3840292"/>
            <a:ext cx="49272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4" name="Google Shape;74;p5"/>
          <p:cNvSpPr txBox="1">
            <a:spLocks noGrp="1"/>
          </p:cNvSpPr>
          <p:nvPr>
            <p:ph type="subTitle" idx="3"/>
          </p:nvPr>
        </p:nvSpPr>
        <p:spPr>
          <a:xfrm>
            <a:off x="6074384" y="4338759"/>
            <a:ext cx="4927200" cy="85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75" name="Google Shape;75;p5"/>
          <p:cNvGrpSpPr/>
          <p:nvPr/>
        </p:nvGrpSpPr>
        <p:grpSpPr>
          <a:xfrm flipH="1">
            <a:off x="1192236" y="697570"/>
            <a:ext cx="9861952" cy="5440565"/>
            <a:chOff x="894177" y="523177"/>
            <a:chExt cx="7396464" cy="4080424"/>
          </a:xfrm>
        </p:grpSpPr>
        <p:sp>
          <p:nvSpPr>
            <p:cNvPr id="76" name="Google Shape;76;p5"/>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 name="Google Shape;81;p5"/>
          <p:cNvSpPr/>
          <p:nvPr/>
        </p:nvSpPr>
        <p:spPr>
          <a:xfrm>
            <a:off x="7827967" y="6144667"/>
            <a:ext cx="6326800" cy="1722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 name="Google Shape;82;p5"/>
          <p:cNvGrpSpPr/>
          <p:nvPr/>
        </p:nvGrpSpPr>
        <p:grpSpPr>
          <a:xfrm flipH="1">
            <a:off x="9752800" y="152318"/>
            <a:ext cx="3405333" cy="325567"/>
            <a:chOff x="-818425" y="4412100"/>
            <a:chExt cx="2554000" cy="244175"/>
          </a:xfrm>
        </p:grpSpPr>
        <p:cxnSp>
          <p:nvCxnSpPr>
            <p:cNvPr id="83" name="Google Shape;83;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4" name="Google Shape;84;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5" name="Google Shape;85;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86" name="Google Shape;86;p5"/>
          <p:cNvSpPr/>
          <p:nvPr/>
        </p:nvSpPr>
        <p:spPr>
          <a:xfrm rot="10800000" flipH="1">
            <a:off x="-901100" y="-1007467"/>
            <a:ext cx="6326800" cy="17208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7" name="Google Shape;87;p5"/>
          <p:cNvGrpSpPr/>
          <p:nvPr/>
        </p:nvGrpSpPr>
        <p:grpSpPr>
          <a:xfrm>
            <a:off x="3606267" y="5894283"/>
            <a:ext cx="2033067" cy="4375767"/>
            <a:chOff x="3809600" y="4276487"/>
            <a:chExt cx="1524800" cy="1263212"/>
          </a:xfrm>
        </p:grpSpPr>
        <p:sp>
          <p:nvSpPr>
            <p:cNvPr id="88" name="Google Shape;88;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 name="Google Shape;91;p5"/>
          <p:cNvGrpSpPr/>
          <p:nvPr/>
        </p:nvGrpSpPr>
        <p:grpSpPr>
          <a:xfrm rot="10800000" flipH="1">
            <a:off x="6552667" y="-3412050"/>
            <a:ext cx="2033067" cy="4375767"/>
            <a:chOff x="3809600" y="4276487"/>
            <a:chExt cx="1524800" cy="1263212"/>
          </a:xfrm>
        </p:grpSpPr>
        <p:sp>
          <p:nvSpPr>
            <p:cNvPr id="92" name="Google Shape;92;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5"/>
          <p:cNvGrpSpPr/>
          <p:nvPr/>
        </p:nvGrpSpPr>
        <p:grpSpPr>
          <a:xfrm>
            <a:off x="-1091233" y="6380867"/>
            <a:ext cx="3405333" cy="325567"/>
            <a:chOff x="-818425" y="4412100"/>
            <a:chExt cx="2554000" cy="244175"/>
          </a:xfrm>
        </p:grpSpPr>
        <p:cxnSp>
          <p:nvCxnSpPr>
            <p:cNvPr id="96" name="Google Shape;96;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7" name="Google Shape;97;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8" name="Google Shape;98;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132115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113-5315-4D2D-8DE8-FD83E857FA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14DA23-7173-428E-A7FC-D2A310F066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154D3E-0D95-4CCD-8653-F40126A24934}"/>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F8B3A59A-06B0-4B5D-8439-69A69DED7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D5014A-5F0E-48C4-860B-3686FE98DAB7}"/>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1546946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1629-9F3C-4B0E-9A24-606B1621F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49D71F-88A9-4FD4-8E12-1C6AE2B5EF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5D2FD8-AAF0-4DBE-B4E9-5E2230FB9D71}"/>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79CEF6F4-F56F-464F-A64C-299FEC7F12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D6F0C-F6F4-4FA9-89A0-1925CF42FD2E}"/>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93615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89BD-060E-4F27-A0B7-B68E594AA9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C482E8-F234-4C8E-AEA8-2D58A87D73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534A83-EB84-4BAC-9F2C-1E9978718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6D98ACB-661F-4BD3-92E8-A30F34FE2E6F}"/>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6" name="Footer Placeholder 5">
            <a:extLst>
              <a:ext uri="{FF2B5EF4-FFF2-40B4-BE49-F238E27FC236}">
                <a16:creationId xmlns:a16="http://schemas.microsoft.com/office/drawing/2014/main" id="{6FDB7E4A-96E7-4D4C-99C0-7EB1D0EFC6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9E351A-B883-41DB-9800-8AA3BD534B9A}"/>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190262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A59-4E61-46C9-8972-664DE097B0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C1E506-6736-41A7-986D-6A64186A1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33A85C-D01A-4368-B53A-9357A1952A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84905D-BE7A-4BDE-A21F-A82BFBC31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710EBB-E2E6-407F-B5B3-C47DA9010E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22D8E0-05FC-4B92-91A0-2D2A2F6060A7}"/>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8" name="Footer Placeholder 7">
            <a:extLst>
              <a:ext uri="{FF2B5EF4-FFF2-40B4-BE49-F238E27FC236}">
                <a16:creationId xmlns:a16="http://schemas.microsoft.com/office/drawing/2014/main" id="{149FEC6D-8817-4367-83B5-2120F44EC0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4BD941-571F-4016-ADA6-2FADDACA2E2C}"/>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73875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9B73-10A1-40B4-A34E-FCBE1A6FEC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2A48DB-FF13-4617-87A8-651A1335553E}"/>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4" name="Footer Placeholder 3">
            <a:extLst>
              <a:ext uri="{FF2B5EF4-FFF2-40B4-BE49-F238E27FC236}">
                <a16:creationId xmlns:a16="http://schemas.microsoft.com/office/drawing/2014/main" id="{ABBBBF2D-5A2F-493F-9900-433D62986E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8B1B99-A03E-4B5E-9C12-4D4368A344B4}"/>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2611395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E27E00-AF60-46A6-8ECD-B929FECBF118}"/>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3" name="Footer Placeholder 2">
            <a:extLst>
              <a:ext uri="{FF2B5EF4-FFF2-40B4-BE49-F238E27FC236}">
                <a16:creationId xmlns:a16="http://schemas.microsoft.com/office/drawing/2014/main" id="{E5ACC0DF-0C4B-4EBC-AD62-B4C2FB7736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C20D9BA-5297-4798-BBFC-B89BC861FA30}"/>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88995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B240-75DC-493C-A4AC-41EC9C8DF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C0AB70-8C1A-46A2-9206-03993B7D0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721FCD-BE65-48D8-8061-2560C8522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F27C2-A623-458A-88F5-E0CF6210823C}"/>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6" name="Footer Placeholder 5">
            <a:extLst>
              <a:ext uri="{FF2B5EF4-FFF2-40B4-BE49-F238E27FC236}">
                <a16:creationId xmlns:a16="http://schemas.microsoft.com/office/drawing/2014/main" id="{C0FBA5AB-E4B1-4DC5-9E48-5CFA14066E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60079B-D9E3-4277-85B7-C2395C70713F}"/>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146414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141E-0DF2-4F65-AF60-855E7F1FF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D58354-DCB6-41EE-A819-32BC67608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DDF552-6DCC-47F6-A109-5920C9518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B4A28-2B37-405B-97A8-1A1B0192E7A8}"/>
              </a:ext>
            </a:extLst>
          </p:cNvPr>
          <p:cNvSpPr>
            <a:spLocks noGrp="1"/>
          </p:cNvSpPr>
          <p:nvPr>
            <p:ph type="dt" sz="half" idx="10"/>
          </p:nvPr>
        </p:nvSpPr>
        <p:spPr/>
        <p:txBody>
          <a:bodyPr/>
          <a:lstStyle/>
          <a:p>
            <a:fld id="{FE24401D-2732-45C7-B616-0846378F6925}" type="datetimeFigureOut">
              <a:rPr lang="en-IN" smtClean="0"/>
              <a:t>19-04-2024</a:t>
            </a:fld>
            <a:endParaRPr lang="en-IN"/>
          </a:p>
        </p:txBody>
      </p:sp>
      <p:sp>
        <p:nvSpPr>
          <p:cNvPr id="6" name="Footer Placeholder 5">
            <a:extLst>
              <a:ext uri="{FF2B5EF4-FFF2-40B4-BE49-F238E27FC236}">
                <a16:creationId xmlns:a16="http://schemas.microsoft.com/office/drawing/2014/main" id="{BB60FA8F-7BC6-4679-8C20-E44F0AD0E7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2D993C-D393-46D3-97BE-40F9A94CDF4B}"/>
              </a:ext>
            </a:extLst>
          </p:cNvPr>
          <p:cNvSpPr>
            <a:spLocks noGrp="1"/>
          </p:cNvSpPr>
          <p:nvPr>
            <p:ph type="sldNum" sz="quarter" idx="12"/>
          </p:nvPr>
        </p:nvSpPr>
        <p:spPr/>
        <p:txBody>
          <a:bodyPr/>
          <a:lstStyle/>
          <a:p>
            <a:fld id="{14C13C78-3400-4360-96B6-751D29EB6116}" type="slidenum">
              <a:rPr lang="en-IN" smtClean="0"/>
              <a:t>‹#›</a:t>
            </a:fld>
            <a:endParaRPr lang="en-IN"/>
          </a:p>
        </p:txBody>
      </p:sp>
    </p:spTree>
    <p:extLst>
      <p:ext uri="{BB962C8B-B14F-4D97-AF65-F5344CB8AC3E}">
        <p14:creationId xmlns:p14="http://schemas.microsoft.com/office/powerpoint/2010/main" val="799213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5348E7-EF5D-4DB5-A068-0CC25CD9EC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E69E0B-3CA7-4306-B6E8-00FF2B9A6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502B66-9AFB-47D4-A178-AC2B10503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4401D-2732-45C7-B616-0846378F6925}" type="datetimeFigureOut">
              <a:rPr lang="en-IN" smtClean="0"/>
              <a:t>19-04-2024</a:t>
            </a:fld>
            <a:endParaRPr lang="en-IN"/>
          </a:p>
        </p:txBody>
      </p:sp>
      <p:sp>
        <p:nvSpPr>
          <p:cNvPr id="5" name="Footer Placeholder 4">
            <a:extLst>
              <a:ext uri="{FF2B5EF4-FFF2-40B4-BE49-F238E27FC236}">
                <a16:creationId xmlns:a16="http://schemas.microsoft.com/office/drawing/2014/main" id="{2FAF4F86-BBD3-4B65-965C-0AF36CD7E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6D5975-AA62-4E54-916B-267F535DD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13C78-3400-4360-96B6-751D29EB6116}" type="slidenum">
              <a:rPr lang="en-IN" smtClean="0"/>
              <a:t>‹#›</a:t>
            </a:fld>
            <a:endParaRPr lang="en-IN"/>
          </a:p>
        </p:txBody>
      </p:sp>
    </p:spTree>
    <p:extLst>
      <p:ext uri="{BB962C8B-B14F-4D97-AF65-F5344CB8AC3E}">
        <p14:creationId xmlns:p14="http://schemas.microsoft.com/office/powerpoint/2010/main" val="3296809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 id="2147483686" r:id="rId13"/>
    <p:sldLayoutId id="214748369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E24401D-2732-45C7-B616-0846378F6925}" type="datetimeFigureOut">
              <a:rPr lang="en-IN" smtClean="0"/>
              <a:t>19-04-2024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4C13C78-3400-4360-96B6-751D29EB6116}" type="slidenum">
              <a:rPr lang="en-IN" smtClean="0"/>
              <a:t>‹#›</a:t>
            </a:fld>
            <a:endParaRPr lang="en-IN"/>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05202182"/>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E24401D-2732-45C7-B616-0846378F6925}" type="datetimeFigureOut">
              <a:rPr lang="en-IN" smtClean="0"/>
              <a:t>19-04-2024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4C13C78-3400-4360-96B6-751D29EB6116}" type="slidenum">
              <a:rPr lang="en-IN" smtClean="0"/>
              <a:t>‹#›</a:t>
            </a:fld>
            <a:endParaRPr lang="en-IN"/>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486972575"/>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64000">
              <a:schemeClr val="dk2"/>
            </a:gs>
            <a:gs pos="100000">
              <a:schemeClr val="dk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1pPr>
            <a:lvl2pPr lvl="1"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2pPr>
            <a:lvl3pPr lvl="2"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3pPr>
            <a:lvl4pPr lvl="3"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4pPr>
            <a:lvl5pPr lvl="4"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5pPr>
            <a:lvl6pPr lvl="5"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6pPr>
            <a:lvl7pPr lvl="6"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7pPr>
            <a:lvl8pPr lvl="7"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8pPr>
            <a:lvl9pPr lvl="8"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1pPr>
            <a:lvl2pPr marL="914400" lvl="1"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2pPr>
            <a:lvl3pPr marL="1371600" lvl="2"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3pPr>
            <a:lvl4pPr marL="1828800" lvl="3"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4pPr>
            <a:lvl5pPr marL="2286000" lvl="4"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5pPr>
            <a:lvl6pPr marL="2743200" lvl="5"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6pPr>
            <a:lvl7pPr marL="3200400" lvl="6"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7pPr>
            <a:lvl8pPr marL="3657600" lvl="7"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8pPr>
            <a:lvl9pPr marL="4114800" lvl="8" indent="-317500">
              <a:lnSpc>
                <a:spcPct val="115000"/>
              </a:lnSpc>
              <a:spcBef>
                <a:spcPts val="1600"/>
              </a:spcBef>
              <a:spcAft>
                <a:spcPts val="1600"/>
              </a:spcAft>
              <a:buClr>
                <a:schemeClr val="accent2"/>
              </a:buClr>
              <a:buSzPts val="1400"/>
              <a:buFont typeface="Jura Medium"/>
              <a:buChar char="■"/>
              <a:defRPr>
                <a:solidFill>
                  <a:schemeClr val="accent2"/>
                </a:solidFill>
                <a:latin typeface="Jura Medium"/>
                <a:ea typeface="Jura Medium"/>
                <a:cs typeface="Jura Medium"/>
                <a:sym typeface="Jura Medium"/>
              </a:defRPr>
            </a:lvl9pPr>
          </a:lstStyle>
          <a:p>
            <a:endParaRPr/>
          </a:p>
        </p:txBody>
      </p:sp>
    </p:spTree>
    <p:extLst>
      <p:ext uri="{BB962C8B-B14F-4D97-AF65-F5344CB8AC3E}">
        <p14:creationId xmlns:p14="http://schemas.microsoft.com/office/powerpoint/2010/main" val="459259537"/>
      </p:ext>
    </p:extLst>
  </p:cSld>
  <p:clrMap bg1="lt1" tx1="dk1" bg2="dk2" tx2="lt2" accent1="accent1" accent2="accent2" accent3="accent3" accent4="accent4" accent5="accent5" accent6="accent6" hlink="hlink" folHlink="folHlink"/>
  <p:sldLayoutIdLst>
    <p:sldLayoutId id="2147483668" r:id="rId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579433"/>
            <a:ext cx="80340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609600" y="1904997"/>
            <a:ext cx="8034000" cy="4198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rgbClr val="0037B3"/>
                </a:solidFill>
                <a:latin typeface="Titillium Web Light"/>
                <a:ea typeface="Titillium Web Light"/>
                <a:cs typeface="Titillium Web Light"/>
                <a:sym typeface="Titillium Web Light"/>
              </a:defRPr>
            </a:lvl1pPr>
            <a:lvl2pPr lvl="1" algn="r">
              <a:buNone/>
              <a:defRPr sz="1733">
                <a:solidFill>
                  <a:srgbClr val="0037B3"/>
                </a:solidFill>
                <a:latin typeface="Titillium Web Light"/>
                <a:ea typeface="Titillium Web Light"/>
                <a:cs typeface="Titillium Web Light"/>
                <a:sym typeface="Titillium Web Light"/>
              </a:defRPr>
            </a:lvl2pPr>
            <a:lvl3pPr lvl="2" algn="r">
              <a:buNone/>
              <a:defRPr sz="1733">
                <a:solidFill>
                  <a:srgbClr val="0037B3"/>
                </a:solidFill>
                <a:latin typeface="Titillium Web Light"/>
                <a:ea typeface="Titillium Web Light"/>
                <a:cs typeface="Titillium Web Light"/>
                <a:sym typeface="Titillium Web Light"/>
              </a:defRPr>
            </a:lvl3pPr>
            <a:lvl4pPr lvl="3" algn="r">
              <a:buNone/>
              <a:defRPr sz="1733">
                <a:solidFill>
                  <a:srgbClr val="0037B3"/>
                </a:solidFill>
                <a:latin typeface="Titillium Web Light"/>
                <a:ea typeface="Titillium Web Light"/>
                <a:cs typeface="Titillium Web Light"/>
                <a:sym typeface="Titillium Web Light"/>
              </a:defRPr>
            </a:lvl4pPr>
            <a:lvl5pPr lvl="4" algn="r">
              <a:buNone/>
              <a:defRPr sz="1733">
                <a:solidFill>
                  <a:srgbClr val="0037B3"/>
                </a:solidFill>
                <a:latin typeface="Titillium Web Light"/>
                <a:ea typeface="Titillium Web Light"/>
                <a:cs typeface="Titillium Web Light"/>
                <a:sym typeface="Titillium Web Light"/>
              </a:defRPr>
            </a:lvl5pPr>
            <a:lvl6pPr lvl="5" algn="r">
              <a:buNone/>
              <a:defRPr sz="1733">
                <a:solidFill>
                  <a:srgbClr val="0037B3"/>
                </a:solidFill>
                <a:latin typeface="Titillium Web Light"/>
                <a:ea typeface="Titillium Web Light"/>
                <a:cs typeface="Titillium Web Light"/>
                <a:sym typeface="Titillium Web Light"/>
              </a:defRPr>
            </a:lvl6pPr>
            <a:lvl7pPr lvl="6" algn="r">
              <a:buNone/>
              <a:defRPr sz="1733">
                <a:solidFill>
                  <a:srgbClr val="0037B3"/>
                </a:solidFill>
                <a:latin typeface="Titillium Web Light"/>
                <a:ea typeface="Titillium Web Light"/>
                <a:cs typeface="Titillium Web Light"/>
                <a:sym typeface="Titillium Web Light"/>
              </a:defRPr>
            </a:lvl7pPr>
            <a:lvl8pPr lvl="7" algn="r">
              <a:buNone/>
              <a:defRPr sz="1733">
                <a:solidFill>
                  <a:srgbClr val="0037B3"/>
                </a:solidFill>
                <a:latin typeface="Titillium Web Light"/>
                <a:ea typeface="Titillium Web Light"/>
                <a:cs typeface="Titillium Web Light"/>
                <a:sym typeface="Titillium Web Light"/>
              </a:defRPr>
            </a:lvl8pPr>
            <a:lvl9pPr lvl="8" algn="r">
              <a:buNone/>
              <a:defRPr sz="1733">
                <a:solidFill>
                  <a:srgbClr val="0037B3"/>
                </a:solidFill>
                <a:latin typeface="Titillium Web Light"/>
                <a:ea typeface="Titillium Web Light"/>
                <a:cs typeface="Titillium Web Light"/>
                <a:sym typeface="Titillium Web Light"/>
              </a:defRPr>
            </a:lvl9pPr>
          </a:lstStyle>
          <a:p>
            <a:fld id="{14C13C78-3400-4360-96B6-751D29EB6116}" type="slidenum">
              <a:rPr lang="en-IN" smtClean="0"/>
              <a:t>‹#›</a:t>
            </a:fld>
            <a:endParaRPr lang="en-IN"/>
          </a:p>
        </p:txBody>
      </p:sp>
    </p:spTree>
    <p:extLst>
      <p:ext uri="{BB962C8B-B14F-4D97-AF65-F5344CB8AC3E}">
        <p14:creationId xmlns:p14="http://schemas.microsoft.com/office/powerpoint/2010/main" val="2211148395"/>
      </p:ext>
    </p:extLst>
  </p:cSld>
  <p:clrMap bg1="lt1" tx1="dk1" bg2="dk2" tx2="lt2" accent1="accent1" accent2="accent2" accent3="accent3" accent4="accent4" accent5="accent5" accent6="accent6" hlink="hlink" folHlink="folHlink"/>
  <p:sldLayoutIdLst>
    <p:sldLayoutId id="2147483690" r:id="rId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64000">
              <a:schemeClr val="dk2"/>
            </a:gs>
            <a:gs pos="100000">
              <a:schemeClr val="dk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1pPr>
            <a:lvl2pPr lvl="1"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2pPr>
            <a:lvl3pPr lvl="2"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3pPr>
            <a:lvl4pPr lvl="3"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4pPr>
            <a:lvl5pPr lvl="4"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5pPr>
            <a:lvl6pPr lvl="5"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6pPr>
            <a:lvl7pPr lvl="6"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7pPr>
            <a:lvl8pPr lvl="7"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8pPr>
            <a:lvl9pPr lvl="8"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1pPr>
            <a:lvl2pPr marL="914400" lvl="1"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2pPr>
            <a:lvl3pPr marL="1371600" lvl="2"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3pPr>
            <a:lvl4pPr marL="1828800" lvl="3"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4pPr>
            <a:lvl5pPr marL="2286000" lvl="4"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5pPr>
            <a:lvl6pPr marL="2743200" lvl="5"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6pPr>
            <a:lvl7pPr marL="3200400" lvl="6"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7pPr>
            <a:lvl8pPr marL="3657600" lvl="7"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8pPr>
            <a:lvl9pPr marL="4114800" lvl="8" indent="-317500">
              <a:lnSpc>
                <a:spcPct val="115000"/>
              </a:lnSpc>
              <a:spcBef>
                <a:spcPts val="1600"/>
              </a:spcBef>
              <a:spcAft>
                <a:spcPts val="1600"/>
              </a:spcAft>
              <a:buClr>
                <a:schemeClr val="accent2"/>
              </a:buClr>
              <a:buSzPts val="1400"/>
              <a:buFont typeface="Jura Medium"/>
              <a:buChar char="■"/>
              <a:defRPr>
                <a:solidFill>
                  <a:schemeClr val="accent2"/>
                </a:solidFill>
                <a:latin typeface="Jura Medium"/>
                <a:ea typeface="Jura Medium"/>
                <a:cs typeface="Jura Medium"/>
                <a:sym typeface="Jura Medium"/>
              </a:defRPr>
            </a:lvl9pPr>
          </a:lstStyle>
          <a:p>
            <a:endParaRPr/>
          </a:p>
        </p:txBody>
      </p:sp>
    </p:spTree>
    <p:extLst>
      <p:ext uri="{BB962C8B-B14F-4D97-AF65-F5344CB8AC3E}">
        <p14:creationId xmlns:p14="http://schemas.microsoft.com/office/powerpoint/2010/main" val="2926629287"/>
      </p:ext>
    </p:extLst>
  </p:cSld>
  <p:clrMap bg1="lt1" tx1="dk1" bg2="dk2" tx2="lt2" accent1="accent1" accent2="accent2" accent3="accent3" accent4="accent4" accent5="accent5" accent6="accent6" hlink="hlink" folHlink="folHlink"/>
  <p:sldLayoutIdLst>
    <p:sldLayoutId id="2147483693" r:id="rId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8.jpg"/><Relationship Id="rId7" Type="http://schemas.openxmlformats.org/officeDocument/2006/relationships/diagramColors" Target="../diagrams/colors1.xml"/><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17.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591F1D-25A2-4C3D-B3B7-C9FC7B3AE85B}"/>
              </a:ext>
            </a:extLst>
          </p:cNvPr>
          <p:cNvSpPr/>
          <p:nvPr/>
        </p:nvSpPr>
        <p:spPr>
          <a:xfrm>
            <a:off x="1855046" y="2043971"/>
            <a:ext cx="9148658" cy="923330"/>
          </a:xfrm>
          <a:prstGeom prst="rect">
            <a:avLst/>
          </a:prstGeom>
          <a:solidFill>
            <a:schemeClr val="accent1"/>
          </a:solidFill>
        </p:spPr>
        <p:txBody>
          <a:bodyPr wrap="none" lIns="91440" tIns="45720" rIns="91440" bIns="45720">
            <a:spAutoFit/>
          </a:bodyPr>
          <a:lstStyle/>
          <a:p>
            <a:pPr algn="ctr"/>
            <a:r>
              <a:rPr lang="en-US"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IMMERSIVE TECHNOLOGY</a:t>
            </a:r>
          </a:p>
        </p:txBody>
      </p:sp>
      <p:sp>
        <p:nvSpPr>
          <p:cNvPr id="3" name="Rectangle 2">
            <a:extLst>
              <a:ext uri="{FF2B5EF4-FFF2-40B4-BE49-F238E27FC236}">
                <a16:creationId xmlns:a16="http://schemas.microsoft.com/office/drawing/2014/main" id="{EE4FCFCC-77A2-4F12-AE61-E0B799D72A1E}"/>
              </a:ext>
            </a:extLst>
          </p:cNvPr>
          <p:cNvSpPr/>
          <p:nvPr/>
        </p:nvSpPr>
        <p:spPr>
          <a:xfrm>
            <a:off x="400210" y="4755603"/>
            <a:ext cx="5554726" cy="1446550"/>
          </a:xfrm>
          <a:prstGeom prst="rect">
            <a:avLst/>
          </a:prstGeom>
          <a:noFill/>
        </p:spPr>
        <p:txBody>
          <a:bodyPr wrap="none" lIns="91440" tIns="45720" rIns="91440" bIns="45720">
            <a:spAutoFit/>
          </a:bodyPr>
          <a:lstStyle/>
          <a:p>
            <a:r>
              <a:rPr lang="en-US" sz="4400" b="0"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By</a:t>
            </a:r>
          </a:p>
          <a:p>
            <a:r>
              <a:rPr lang="en-US" sz="44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S. Nubaish Ahamed</a:t>
            </a:r>
          </a:p>
        </p:txBody>
      </p:sp>
    </p:spTree>
    <p:extLst>
      <p:ext uri="{BB962C8B-B14F-4D97-AF65-F5344CB8AC3E}">
        <p14:creationId xmlns:p14="http://schemas.microsoft.com/office/powerpoint/2010/main" val="877251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AE775-ECC4-423B-AC16-77CFF1892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A9CF59C-8161-4553-B0FE-A2897B1C2B09}"/>
              </a:ext>
            </a:extLst>
          </p:cNvPr>
          <p:cNvSpPr txBox="1"/>
          <p:nvPr/>
        </p:nvSpPr>
        <p:spPr>
          <a:xfrm>
            <a:off x="0" y="158261"/>
            <a:ext cx="6084277" cy="954107"/>
          </a:xfrm>
          <a:prstGeom prst="rect">
            <a:avLst/>
          </a:prstGeom>
          <a:noFill/>
        </p:spPr>
        <p:txBody>
          <a:bodyPr wrap="square" rtlCol="0">
            <a:spAutoFit/>
          </a:bodyPr>
          <a:lstStyle/>
          <a:p>
            <a:pPr marL="285750" indent="-285750">
              <a:buFont typeface="Wingdings" panose="05000000000000000000" pitchFamily="2" charset="2"/>
              <a:buChar char="v"/>
            </a:pPr>
            <a:r>
              <a:rPr lang="en-US" sz="1800" b="0" i="0" dirty="0">
                <a:effectLst/>
                <a:latin typeface="Times New Roman" panose="02020603050405020304" pitchFamily="18" charset="0"/>
                <a:cs typeface="Times New Roman" panose="02020603050405020304" pitchFamily="18" charset="0"/>
              </a:rPr>
              <a:t>This new reality is based on advancements in computer vision, graphical </a:t>
            </a:r>
            <a:r>
              <a:rPr lang="en-US" sz="2000" b="0" i="0" dirty="0">
                <a:effectLst/>
                <a:latin typeface="Times New Roman" panose="02020603050405020304" pitchFamily="18" charset="0"/>
                <a:cs typeface="Times New Roman" panose="02020603050405020304" pitchFamily="18" charset="0"/>
              </a:rPr>
              <a:t>processing</a:t>
            </a:r>
            <a:r>
              <a:rPr lang="en-US" sz="1800" b="0" i="0" dirty="0">
                <a:effectLst/>
                <a:latin typeface="Times New Roman" panose="02020603050405020304" pitchFamily="18" charset="0"/>
                <a:cs typeface="Times New Roman" panose="02020603050405020304" pitchFamily="18" charset="0"/>
              </a:rPr>
              <a:t>, display technologies, input systems, and cloud computing.</a:t>
            </a:r>
            <a:endParaRPr lang="en-IN" dirty="0"/>
          </a:p>
        </p:txBody>
      </p:sp>
      <p:sp>
        <p:nvSpPr>
          <p:cNvPr id="4" name="TextBox 3">
            <a:extLst>
              <a:ext uri="{FF2B5EF4-FFF2-40B4-BE49-F238E27FC236}">
                <a16:creationId xmlns:a16="http://schemas.microsoft.com/office/drawing/2014/main" id="{EFDB25ED-2C95-40D7-B3FC-904EFC00A66C}"/>
              </a:ext>
            </a:extLst>
          </p:cNvPr>
          <p:cNvSpPr txBox="1"/>
          <p:nvPr/>
        </p:nvSpPr>
        <p:spPr>
          <a:xfrm>
            <a:off x="131885" y="4653033"/>
            <a:ext cx="595239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Allows the user to see the physical environment while wearing the headset.</a:t>
            </a:r>
          </a:p>
          <a:p>
            <a:pPr marL="285750" indent="-285750">
              <a:buFont typeface="Arial" panose="020B0604020202020204" pitchFamily="34" charset="0"/>
              <a:buChar char="•"/>
            </a:pPr>
            <a:r>
              <a:rPr lang="en-US" sz="2000" dirty="0"/>
              <a:t>Fully articulated hand tracking, touch, grasp, and move holograms in ways that feel natural.</a:t>
            </a:r>
          </a:p>
          <a:p>
            <a:r>
              <a:rPr lang="en-US" sz="2000" dirty="0"/>
              <a:t>.</a:t>
            </a:r>
            <a:endParaRPr lang="en-IN" sz="2000" dirty="0"/>
          </a:p>
        </p:txBody>
      </p:sp>
      <p:sp>
        <p:nvSpPr>
          <p:cNvPr id="5" name="TextBox 4">
            <a:extLst>
              <a:ext uri="{FF2B5EF4-FFF2-40B4-BE49-F238E27FC236}">
                <a16:creationId xmlns:a16="http://schemas.microsoft.com/office/drawing/2014/main" id="{40DDCC57-5BFC-45A2-873C-1F975BDA5BE2}"/>
              </a:ext>
            </a:extLst>
          </p:cNvPr>
          <p:cNvSpPr txBox="1"/>
          <p:nvPr/>
        </p:nvSpPr>
        <p:spPr>
          <a:xfrm>
            <a:off x="7715853" y="5822584"/>
            <a:ext cx="4608032" cy="954107"/>
          </a:xfrm>
          <a:prstGeom prst="rect">
            <a:avLst/>
          </a:prstGeom>
          <a:noFill/>
        </p:spPr>
        <p:txBody>
          <a:bodyPr wrap="square" rtlCol="0">
            <a:spAutoFit/>
          </a:bodyPr>
          <a:lstStyle/>
          <a:p>
            <a:pPr marL="285750" indent="-285750">
              <a:buFont typeface="Arial" panose="020B0604020202020204" pitchFamily="34" charset="0"/>
              <a:buChar char="•"/>
            </a:pPr>
            <a:r>
              <a:rPr lang="en-US" sz="1800" dirty="0"/>
              <a:t>Key features are used in HoloLens are Hand Tracking, </a:t>
            </a:r>
            <a:r>
              <a:rPr lang="en-US" sz="2000" dirty="0"/>
              <a:t>Voice</a:t>
            </a:r>
            <a:r>
              <a:rPr lang="en-US" sz="1800" dirty="0"/>
              <a:t> Enabled, Eye Tracking, Spatial Mapping .</a:t>
            </a:r>
            <a:endParaRPr lang="en-IN" dirty="0"/>
          </a:p>
        </p:txBody>
      </p:sp>
    </p:spTree>
    <p:extLst>
      <p:ext uri="{BB962C8B-B14F-4D97-AF65-F5344CB8AC3E}">
        <p14:creationId xmlns:p14="http://schemas.microsoft.com/office/powerpoint/2010/main" val="5390879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666B1-72DC-4DEF-8DA4-BB58C6B89756}"/>
              </a:ext>
            </a:extLst>
          </p:cNvPr>
          <p:cNvSpPr/>
          <p:nvPr/>
        </p:nvSpPr>
        <p:spPr>
          <a:xfrm>
            <a:off x="343826" y="177953"/>
            <a:ext cx="3634970" cy="923330"/>
          </a:xfrm>
          <a:prstGeom prst="rect">
            <a:avLst/>
          </a:prstGeom>
          <a:noFill/>
        </p:spPr>
        <p:txBody>
          <a:bodyPr wrap="none" lIns="91440" tIns="45720" rIns="91440" bIns="45720">
            <a:spAutoFit/>
          </a:bodyPr>
          <a:lstStyle/>
          <a:p>
            <a:pPr algn="ctr"/>
            <a:r>
              <a:rPr lang="en-US" sz="5400" dirty="0">
                <a:ln w="0"/>
                <a:solidFill>
                  <a:schemeClr val="bg1"/>
                </a:solidFill>
                <a:effectLst>
                  <a:glow rad="63500">
                    <a:schemeClr val="tx1"/>
                  </a:glow>
                  <a:outerShdw blurRad="38100" dist="19050" dir="2700000" algn="tl" rotWithShape="0">
                    <a:schemeClr val="dk1">
                      <a:alpha val="40000"/>
                    </a:schemeClr>
                  </a:outerShdw>
                </a:effectLst>
              </a:rPr>
              <a:t>Applications</a:t>
            </a:r>
            <a:endParaRPr lang="en-US" sz="5400" b="0" cap="none" spc="0" dirty="0">
              <a:ln w="0"/>
              <a:solidFill>
                <a:schemeClr val="bg1"/>
              </a:solidFill>
              <a:effectLst>
                <a:glow rad="63500">
                  <a:schemeClr val="tx1"/>
                </a:glow>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1AF799C-9C17-4B94-B8D8-89CB33B3A11E}"/>
              </a:ext>
            </a:extLst>
          </p:cNvPr>
          <p:cNvSpPr txBox="1"/>
          <p:nvPr/>
        </p:nvSpPr>
        <p:spPr>
          <a:xfrm>
            <a:off x="343826" y="1101283"/>
            <a:ext cx="11504348" cy="5324535"/>
          </a:xfrm>
          <a:prstGeom prst="rect">
            <a:avLst/>
          </a:prstGeom>
          <a:noFill/>
        </p:spPr>
        <p:txBody>
          <a:bodyPr wrap="square" rtlCol="0">
            <a:spAutoFit/>
          </a:bodyPr>
          <a:lstStyle/>
          <a:p>
            <a:r>
              <a:rPr lang="en-IN" sz="2000" u="sng" dirty="0">
                <a:solidFill>
                  <a:schemeClr val="bg1"/>
                </a:solidFill>
                <a:effectLst>
                  <a:glow rad="228600">
                    <a:schemeClr val="tx1">
                      <a:alpha val="40000"/>
                    </a:schemeClr>
                  </a:glow>
                </a:effectLst>
              </a:rPr>
              <a:t>Automotive :</a:t>
            </a:r>
          </a:p>
          <a:p>
            <a:r>
              <a:rPr lang="en-US" sz="2000" dirty="0">
                <a:solidFill>
                  <a:schemeClr val="bg1"/>
                </a:solidFill>
                <a:effectLst>
                  <a:glow rad="228600">
                    <a:schemeClr val="tx1">
                      <a:alpha val="40000"/>
                    </a:schemeClr>
                  </a:glow>
                </a:effectLst>
              </a:rPr>
              <a:t>Aside from perhaps military and </a:t>
            </a:r>
            <a:r>
              <a:rPr lang="en-US" sz="2000" dirty="0" err="1">
                <a:solidFill>
                  <a:schemeClr val="bg1"/>
                </a:solidFill>
                <a:effectLst>
                  <a:glow rad="228600">
                    <a:schemeClr val="tx1">
                      <a:alpha val="40000"/>
                    </a:schemeClr>
                  </a:glow>
                </a:effectLst>
              </a:rPr>
              <a:t>defence</a:t>
            </a:r>
            <a:r>
              <a:rPr lang="en-US" sz="2000" dirty="0">
                <a:solidFill>
                  <a:schemeClr val="bg1"/>
                </a:solidFill>
                <a:effectLst>
                  <a:glow rad="228600">
                    <a:schemeClr val="tx1">
                      <a:alpha val="40000"/>
                    </a:schemeClr>
                  </a:glow>
                </a:effectLst>
              </a:rPr>
              <a:t>, this is the industry most fluent in immersive technology, using it to     design, prototype, build, maintain and sell vehicles of all kinds.</a:t>
            </a:r>
          </a:p>
          <a:p>
            <a:endParaRPr lang="en-US" sz="2000" dirty="0">
              <a:solidFill>
                <a:schemeClr val="bg1"/>
              </a:solidFill>
              <a:effectLst>
                <a:glow rad="228600">
                  <a:schemeClr val="tx1">
                    <a:alpha val="40000"/>
                  </a:schemeClr>
                </a:glow>
              </a:effectLst>
            </a:endParaRPr>
          </a:p>
          <a:p>
            <a:r>
              <a:rPr lang="en-IN" sz="2000" u="sng" dirty="0">
                <a:solidFill>
                  <a:schemeClr val="bg1"/>
                </a:solidFill>
                <a:effectLst>
                  <a:glow rad="228600">
                    <a:schemeClr val="tx1">
                      <a:alpha val="40000"/>
                    </a:schemeClr>
                  </a:glow>
                </a:effectLst>
              </a:rPr>
              <a:t>Defence :</a:t>
            </a:r>
          </a:p>
          <a:p>
            <a:r>
              <a:rPr lang="en-US" sz="2000" dirty="0">
                <a:solidFill>
                  <a:schemeClr val="bg1"/>
                </a:solidFill>
                <a:effectLst>
                  <a:glow rad="228600">
                    <a:schemeClr val="tx1">
                      <a:alpha val="40000"/>
                    </a:schemeClr>
                  </a:glow>
                </a:effectLst>
              </a:rPr>
              <a:t>Simulation has been at the heart of military and </a:t>
            </a:r>
            <a:r>
              <a:rPr lang="en-US" sz="2000" dirty="0" err="1">
                <a:solidFill>
                  <a:schemeClr val="bg1"/>
                </a:solidFill>
                <a:effectLst>
                  <a:glow rad="228600">
                    <a:schemeClr val="tx1">
                      <a:alpha val="40000"/>
                    </a:schemeClr>
                  </a:glow>
                </a:effectLst>
              </a:rPr>
              <a:t>defence</a:t>
            </a:r>
            <a:r>
              <a:rPr lang="en-US" sz="2000" dirty="0">
                <a:solidFill>
                  <a:schemeClr val="bg1"/>
                </a:solidFill>
                <a:effectLst>
                  <a:glow rad="228600">
                    <a:schemeClr val="tx1">
                      <a:alpha val="40000"/>
                    </a:schemeClr>
                  </a:glow>
                </a:effectLst>
              </a:rPr>
              <a:t> since the beginning, and the industry was an early adopter. Today, battlefields are immersive, virtual reality training is gamified and portable, and weapons are tested in the irreal before they ever go into production.</a:t>
            </a:r>
          </a:p>
          <a:p>
            <a:endParaRPr lang="en-US" sz="2000" dirty="0">
              <a:solidFill>
                <a:schemeClr val="bg1"/>
              </a:solidFill>
              <a:effectLst>
                <a:glow rad="228600">
                  <a:schemeClr val="tx1">
                    <a:alpha val="40000"/>
                  </a:schemeClr>
                </a:glow>
              </a:effectLst>
            </a:endParaRPr>
          </a:p>
          <a:p>
            <a:r>
              <a:rPr lang="en-US" sz="2000" u="sng" dirty="0">
                <a:solidFill>
                  <a:schemeClr val="bg1"/>
                </a:solidFill>
                <a:effectLst>
                  <a:glow rad="228600">
                    <a:schemeClr val="tx1">
                      <a:alpha val="40000"/>
                    </a:schemeClr>
                  </a:glow>
                </a:effectLst>
              </a:rPr>
              <a:t>Education :</a:t>
            </a:r>
          </a:p>
          <a:p>
            <a:r>
              <a:rPr lang="en-US" sz="2000" dirty="0">
                <a:solidFill>
                  <a:schemeClr val="bg1"/>
                </a:solidFill>
                <a:effectLst>
                  <a:glow rad="228600">
                    <a:schemeClr val="tx1">
                      <a:alpha val="40000"/>
                    </a:schemeClr>
                  </a:glow>
                </a:effectLst>
              </a:rPr>
              <a:t>Schools and higher education institutions are on the lookout for immersive technology solutions for online learning, so that they can ensure their students’ safety and deliver their education.</a:t>
            </a:r>
          </a:p>
          <a:p>
            <a:endParaRPr lang="en-US" sz="2000" dirty="0">
              <a:solidFill>
                <a:schemeClr val="bg1"/>
              </a:solidFill>
              <a:effectLst>
                <a:glow rad="228600">
                  <a:schemeClr val="tx1">
                    <a:alpha val="40000"/>
                  </a:schemeClr>
                </a:glow>
              </a:effectLst>
            </a:endParaRPr>
          </a:p>
          <a:p>
            <a:r>
              <a:rPr lang="en-US" sz="2000" u="sng" dirty="0">
                <a:solidFill>
                  <a:schemeClr val="bg1"/>
                </a:solidFill>
                <a:effectLst>
                  <a:glow rad="228600">
                    <a:schemeClr val="tx1">
                      <a:alpha val="40000"/>
                    </a:schemeClr>
                  </a:glow>
                </a:effectLst>
              </a:rPr>
              <a:t>Entertainment :</a:t>
            </a:r>
          </a:p>
          <a:p>
            <a:r>
              <a:rPr lang="en-US" sz="2000" dirty="0">
                <a:solidFill>
                  <a:schemeClr val="bg1"/>
                </a:solidFill>
                <a:effectLst>
                  <a:glow rad="228600">
                    <a:schemeClr val="tx1">
                      <a:alpha val="40000"/>
                    </a:schemeClr>
                  </a:glow>
                </a:effectLst>
              </a:rPr>
              <a:t>Immersive movies, games and experiences are becoming big business, online and in the real world. They can be found in homes as headsets become cheaper for consumers, in museums as guests demand more immersion, and at venues as operators seek new ways of attracting customers.</a:t>
            </a:r>
            <a:endParaRPr lang="en-IN" sz="2000" dirty="0">
              <a:solidFill>
                <a:schemeClr val="bg1"/>
              </a:solidFill>
              <a:effectLst>
                <a:glow rad="228600">
                  <a:schemeClr val="tx1">
                    <a:alpha val="40000"/>
                  </a:schemeClr>
                </a:glow>
              </a:effectLst>
            </a:endParaRPr>
          </a:p>
        </p:txBody>
      </p:sp>
    </p:spTree>
    <p:extLst>
      <p:ext uri="{BB962C8B-B14F-4D97-AF65-F5344CB8AC3E}">
        <p14:creationId xmlns:p14="http://schemas.microsoft.com/office/powerpoint/2010/main" val="20540691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6"/>
          <p:cNvSpPr txBox="1">
            <a:spLocks noGrp="1"/>
          </p:cNvSpPr>
          <p:nvPr>
            <p:ph type="title"/>
          </p:nvPr>
        </p:nvSpPr>
        <p:spPr>
          <a:xfrm>
            <a:off x="6074383" y="1662559"/>
            <a:ext cx="4927200" cy="463200"/>
          </a:xfrm>
          <a:prstGeom prst="rect">
            <a:avLst/>
          </a:prstGeom>
        </p:spPr>
        <p:txBody>
          <a:bodyPr spcFirstLastPara="1" vert="horz" wrap="square" lIns="121900" tIns="121900" rIns="121900" bIns="121900" rtlCol="0" anchor="ctr" anchorCtr="0">
            <a:noAutofit/>
          </a:bodyPr>
          <a:lstStyle/>
          <a:p>
            <a:r>
              <a:rPr lang="en" b="1" dirty="0"/>
              <a:t>WHERE WE ARE</a:t>
            </a:r>
            <a:endParaRPr b="1" dirty="0"/>
          </a:p>
        </p:txBody>
      </p:sp>
      <p:sp>
        <p:nvSpPr>
          <p:cNvPr id="843" name="Google Shape;843;p46"/>
          <p:cNvSpPr txBox="1">
            <a:spLocks noGrp="1"/>
          </p:cNvSpPr>
          <p:nvPr>
            <p:ph type="subTitle" idx="1"/>
          </p:nvPr>
        </p:nvSpPr>
        <p:spPr>
          <a:prstGeom prst="rect">
            <a:avLst/>
          </a:prstGeom>
        </p:spPr>
        <p:txBody>
          <a:bodyPr spcFirstLastPara="1" vert="horz" wrap="square" lIns="121900" tIns="121900" rIns="121900" bIns="121900" rtlCol="0" anchor="ctr" anchorCtr="0">
            <a:noAutofit/>
          </a:bodyPr>
          <a:lstStyle/>
          <a:p>
            <a:pPr marL="0" indent="0"/>
            <a:r>
              <a:rPr lang="en-US" b="1" i="0" dirty="0">
                <a:solidFill>
                  <a:schemeClr val="accent2">
                    <a:lumMod val="60000"/>
                    <a:lumOff val="40000"/>
                  </a:schemeClr>
                </a:solidFill>
                <a:effectLst/>
                <a:latin typeface="arial" panose="020B0604020202020204" pitchFamily="34" charset="0"/>
              </a:rPr>
              <a:t>AR, MR and VR headsets, 3D displays, 3D audio, gesture recognition, spatial sensing, speech recognition.</a:t>
            </a:r>
            <a:endParaRPr b="1" dirty="0">
              <a:solidFill>
                <a:schemeClr val="accent2">
                  <a:lumMod val="60000"/>
                  <a:lumOff val="40000"/>
                </a:schemeClr>
              </a:solidFill>
            </a:endParaRPr>
          </a:p>
        </p:txBody>
      </p:sp>
      <p:sp>
        <p:nvSpPr>
          <p:cNvPr id="844" name="Google Shape;844;p46"/>
          <p:cNvSpPr txBox="1">
            <a:spLocks noGrp="1"/>
          </p:cNvSpPr>
          <p:nvPr>
            <p:ph type="title" idx="2"/>
          </p:nvPr>
        </p:nvSpPr>
        <p:spPr>
          <a:xfrm>
            <a:off x="6074383" y="3362800"/>
            <a:ext cx="4927200" cy="463200"/>
          </a:xfrm>
          <a:prstGeom prst="rect">
            <a:avLst/>
          </a:prstGeom>
        </p:spPr>
        <p:txBody>
          <a:bodyPr spcFirstLastPara="1" vert="horz" wrap="square" lIns="121900" tIns="121900" rIns="121900" bIns="121900" rtlCol="0" anchor="ctr" anchorCtr="0">
            <a:noAutofit/>
          </a:bodyPr>
          <a:lstStyle/>
          <a:p>
            <a:r>
              <a:rPr lang="en" b="1" dirty="0"/>
              <a:t>WHERE WE WANT TO BE</a:t>
            </a:r>
            <a:endParaRPr b="1" dirty="0"/>
          </a:p>
        </p:txBody>
      </p:sp>
      <p:sp>
        <p:nvSpPr>
          <p:cNvPr id="845" name="Google Shape;845;p46"/>
          <p:cNvSpPr txBox="1">
            <a:spLocks noGrp="1"/>
          </p:cNvSpPr>
          <p:nvPr>
            <p:ph type="subTitle" idx="3"/>
          </p:nvPr>
        </p:nvSpPr>
        <p:spPr>
          <a:xfrm>
            <a:off x="6074383" y="4174198"/>
            <a:ext cx="4927200" cy="851600"/>
          </a:xfrm>
          <a:prstGeom prst="rect">
            <a:avLst/>
          </a:prstGeom>
        </p:spPr>
        <p:txBody>
          <a:bodyPr spcFirstLastPara="1" vert="horz" wrap="square" lIns="121900" tIns="121900" rIns="121900" bIns="121900" rtlCol="0" anchor="ctr" anchorCtr="0">
            <a:noAutofit/>
          </a:bodyPr>
          <a:lstStyle/>
          <a:p>
            <a:pPr marL="0" indent="0"/>
            <a:r>
              <a:rPr lang="en" b="1" dirty="0"/>
              <a:t>Immersive technology is aimed at creating a “Mirror World” – a digital layer map, created by fusion of satellite imagery, cameras and other modeling techniques.</a:t>
            </a:r>
            <a:endParaRPr b="1" dirty="0"/>
          </a:p>
        </p:txBody>
      </p:sp>
      <p:grpSp>
        <p:nvGrpSpPr>
          <p:cNvPr id="846" name="Google Shape;846;p46"/>
          <p:cNvGrpSpPr/>
          <p:nvPr/>
        </p:nvGrpSpPr>
        <p:grpSpPr>
          <a:xfrm>
            <a:off x="805969" y="1104200"/>
            <a:ext cx="4560000" cy="4517200"/>
            <a:chOff x="828775" y="877800"/>
            <a:chExt cx="3420000" cy="3387900"/>
          </a:xfrm>
        </p:grpSpPr>
        <p:pic>
          <p:nvPicPr>
            <p:cNvPr id="847" name="Google Shape;847;p46"/>
            <p:cNvPicPr preferRelativeResize="0"/>
            <p:nvPr/>
          </p:nvPicPr>
          <p:blipFill rotWithShape="1">
            <a:blip r:embed="rId3">
              <a:alphaModFix/>
            </a:blip>
            <a:srcRect l="22820" r="22820" b="4187"/>
            <a:stretch/>
          </p:blipFill>
          <p:spPr>
            <a:xfrm>
              <a:off x="892813" y="939900"/>
              <a:ext cx="3291900" cy="3263700"/>
            </a:xfrm>
            <a:prstGeom prst="diamond">
              <a:avLst/>
            </a:prstGeom>
            <a:noFill/>
            <a:ln w="114300" cap="flat" cmpd="sng">
              <a:solidFill>
                <a:schemeClr val="dk1"/>
              </a:solidFill>
              <a:prstDash val="solid"/>
              <a:round/>
              <a:headEnd type="none" w="sm" len="sm"/>
              <a:tailEnd type="none" w="sm" len="sm"/>
            </a:ln>
          </p:spPr>
        </p:pic>
        <p:sp>
          <p:nvSpPr>
            <p:cNvPr id="848" name="Google Shape;848;p46"/>
            <p:cNvSpPr/>
            <p:nvPr/>
          </p:nvSpPr>
          <p:spPr>
            <a:xfrm>
              <a:off x="828775" y="877800"/>
              <a:ext cx="3420000" cy="3387900"/>
            </a:xfrm>
            <a:prstGeom prst="diamond">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grpSp>
      <p:sp>
        <p:nvSpPr>
          <p:cNvPr id="2" name="Rectangle 1">
            <a:extLst>
              <a:ext uri="{FF2B5EF4-FFF2-40B4-BE49-F238E27FC236}">
                <a16:creationId xmlns:a16="http://schemas.microsoft.com/office/drawing/2014/main" id="{80E8D14A-0E40-4B3B-B869-9C101DF79043}"/>
              </a:ext>
            </a:extLst>
          </p:cNvPr>
          <p:cNvSpPr/>
          <p:nvPr/>
        </p:nvSpPr>
        <p:spPr>
          <a:xfrm>
            <a:off x="466133" y="5839810"/>
            <a:ext cx="7816563" cy="430887"/>
          </a:xfrm>
          <a:prstGeom prst="rect">
            <a:avLst/>
          </a:prstGeom>
          <a:noFill/>
        </p:spPr>
        <p:txBody>
          <a:bodyPr wrap="none" lIns="91440" tIns="45720" rIns="91440" bIns="45720">
            <a:spAutoFit/>
          </a:bodyPr>
          <a:lstStyle/>
          <a:p>
            <a:pPr algn="ctr"/>
            <a:r>
              <a:rPr lang="en-US" sz="2200" b="1"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“The best way to predict the future is to create it”</a:t>
            </a:r>
            <a:endParaRPr lang="en-US" sz="2200" b="1"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Rectangle 2">
            <a:extLst>
              <a:ext uri="{FF2B5EF4-FFF2-40B4-BE49-F238E27FC236}">
                <a16:creationId xmlns:a16="http://schemas.microsoft.com/office/drawing/2014/main" id="{054AB947-E569-4976-A9FA-43FF3099DD20}"/>
              </a:ext>
            </a:extLst>
          </p:cNvPr>
          <p:cNvSpPr/>
          <p:nvPr/>
        </p:nvSpPr>
        <p:spPr>
          <a:xfrm>
            <a:off x="4826748" y="582374"/>
            <a:ext cx="5647701"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FUTURE GOALS</a:t>
            </a:r>
          </a:p>
        </p:txBody>
      </p:sp>
    </p:spTree>
    <p:extLst>
      <p:ext uri="{BB962C8B-B14F-4D97-AF65-F5344CB8AC3E}">
        <p14:creationId xmlns:p14="http://schemas.microsoft.com/office/powerpoint/2010/main" val="15943698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385EB-1EEE-4553-A917-57ADBA70C49B}"/>
              </a:ext>
            </a:extLst>
          </p:cNvPr>
          <p:cNvSpPr/>
          <p:nvPr/>
        </p:nvSpPr>
        <p:spPr>
          <a:xfrm>
            <a:off x="-267857" y="779041"/>
            <a:ext cx="5218548" cy="1754326"/>
          </a:xfrm>
          <a:prstGeom prst="rect">
            <a:avLst/>
          </a:prstGeom>
          <a:noFill/>
        </p:spPr>
        <p:txBody>
          <a:bodyPr wrap="square" lIns="91440" tIns="45720" rIns="91440" bIns="45720">
            <a:spAutoFit/>
          </a:bodyPr>
          <a:lstStyle/>
          <a:p>
            <a:pPr algn="ctr"/>
            <a:r>
              <a:rPr lang="en-US" sz="5400" b="1" cap="none" spc="0" dirty="0">
                <a:ln w="0"/>
                <a:solidFill>
                  <a:schemeClr val="bg1"/>
                </a:solidFill>
                <a:effectLst>
                  <a:glow rad="101600">
                    <a:schemeClr val="accent1"/>
                  </a:glow>
                  <a:outerShdw blurRad="38100" dist="19050" dir="2700000" algn="tl" rotWithShape="0">
                    <a:schemeClr val="dk1">
                      <a:alpha val="40000"/>
                    </a:schemeClr>
                  </a:outerShdw>
                </a:effectLst>
              </a:rPr>
              <a:t>THANK YOU EVERYONE</a:t>
            </a:r>
          </a:p>
        </p:txBody>
      </p:sp>
      <p:sp>
        <p:nvSpPr>
          <p:cNvPr id="3" name="Rectangle 2">
            <a:extLst>
              <a:ext uri="{FF2B5EF4-FFF2-40B4-BE49-F238E27FC236}">
                <a16:creationId xmlns:a16="http://schemas.microsoft.com/office/drawing/2014/main" id="{DB4F0D8F-62D4-4ADE-96FC-75EB87220A9F}"/>
              </a:ext>
            </a:extLst>
          </p:cNvPr>
          <p:cNvSpPr/>
          <p:nvPr/>
        </p:nvSpPr>
        <p:spPr>
          <a:xfrm>
            <a:off x="9650427" y="779041"/>
            <a:ext cx="1924309" cy="923330"/>
          </a:xfrm>
          <a:prstGeom prst="rect">
            <a:avLst/>
          </a:prstGeom>
          <a:noFill/>
        </p:spPr>
        <p:txBody>
          <a:bodyPr wrap="none" lIns="91440" tIns="45720" rIns="91440" bIns="45720">
            <a:spAutoFit/>
          </a:bodyPr>
          <a:lstStyle/>
          <a:p>
            <a:pPr algn="ctr"/>
            <a:r>
              <a:rPr lang="en-US" sz="5400" b="1" dirty="0">
                <a:ln w="0"/>
                <a:solidFill>
                  <a:schemeClr val="bg1"/>
                </a:solidFill>
                <a:effectLst>
                  <a:glow rad="101600">
                    <a:schemeClr val="accent1"/>
                  </a:glow>
                  <a:outerShdw blurRad="38100" dist="19050" dir="2700000" algn="tl" rotWithShape="0">
                    <a:schemeClr val="dk1">
                      <a:alpha val="40000"/>
                    </a:schemeClr>
                  </a:outerShdw>
                </a:effectLst>
              </a:rPr>
              <a:t>BYE!!!</a:t>
            </a:r>
            <a:endParaRPr lang="en-IN" sz="5400" b="1" cap="none" spc="0" dirty="0">
              <a:ln w="0"/>
              <a:solidFill>
                <a:schemeClr val="bg1"/>
              </a:solidFill>
              <a:effectLst>
                <a:glow rad="101600">
                  <a:schemeClr val="accent1"/>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0588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Google Shape;508;p28"/>
          <p:cNvSpPr txBox="1">
            <a:spLocks noGrp="1"/>
          </p:cNvSpPr>
          <p:nvPr>
            <p:ph type="ctrTitle"/>
          </p:nvPr>
        </p:nvSpPr>
        <p:spPr>
          <a:xfrm>
            <a:off x="4750945" y="0"/>
            <a:ext cx="6612800" cy="3078000"/>
          </a:xfrm>
          <a:prstGeom prst="rect">
            <a:avLst/>
          </a:prstGeom>
        </p:spPr>
        <p:txBody>
          <a:bodyPr spcFirstLastPara="1" vert="horz" wrap="square" lIns="121900" tIns="121900" rIns="121900" bIns="121900" rtlCol="0" anchor="ctr" anchorCtr="0">
            <a:noAutofit/>
          </a:bodyPr>
          <a:lstStyle/>
          <a:p>
            <a:pPr algn="l">
              <a:spcBef>
                <a:spcPts val="0"/>
              </a:spcBef>
            </a:pPr>
            <a:r>
              <a:rPr lang="en" sz="4000" dirty="0">
                <a:solidFill>
                  <a:schemeClr val="accent1"/>
                </a:solidFill>
              </a:rPr>
              <a:t>Overview</a:t>
            </a:r>
            <a:endParaRPr sz="4000" dirty="0">
              <a:solidFill>
                <a:schemeClr val="accent1"/>
              </a:solidFill>
            </a:endParaRPr>
          </a:p>
        </p:txBody>
      </p:sp>
      <p:grpSp>
        <p:nvGrpSpPr>
          <p:cNvPr id="509" name="Google Shape;509;p28"/>
          <p:cNvGrpSpPr/>
          <p:nvPr/>
        </p:nvGrpSpPr>
        <p:grpSpPr>
          <a:xfrm>
            <a:off x="561345" y="1314800"/>
            <a:ext cx="4268400" cy="4228400"/>
            <a:chOff x="392093" y="1074225"/>
            <a:chExt cx="3201300" cy="3171300"/>
          </a:xfrm>
        </p:grpSpPr>
        <p:pic>
          <p:nvPicPr>
            <p:cNvPr id="510" name="Google Shape;510;p28"/>
            <p:cNvPicPr preferRelativeResize="0"/>
            <p:nvPr/>
          </p:nvPicPr>
          <p:blipFill rotWithShape="1">
            <a:blip r:embed="rId3">
              <a:alphaModFix/>
            </a:blip>
            <a:srcRect l="21632" r="21632"/>
            <a:stretch/>
          </p:blipFill>
          <p:spPr>
            <a:xfrm>
              <a:off x="451193" y="1137449"/>
              <a:ext cx="3083100" cy="3056700"/>
            </a:xfrm>
            <a:prstGeom prst="diamond">
              <a:avLst/>
            </a:prstGeom>
            <a:noFill/>
            <a:ln w="114300" cap="flat" cmpd="sng">
              <a:solidFill>
                <a:schemeClr val="dk1"/>
              </a:solidFill>
              <a:prstDash val="solid"/>
              <a:round/>
              <a:headEnd type="none" w="sm" len="sm"/>
              <a:tailEnd type="none" w="sm" len="sm"/>
            </a:ln>
          </p:spPr>
        </p:pic>
        <p:sp>
          <p:nvSpPr>
            <p:cNvPr id="511" name="Google Shape;511;p28"/>
            <p:cNvSpPr/>
            <p:nvPr/>
          </p:nvSpPr>
          <p:spPr>
            <a:xfrm>
              <a:off x="392093" y="1074225"/>
              <a:ext cx="3201300" cy="3171300"/>
            </a:xfrm>
            <a:prstGeom prst="diamond">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aphicFrame>
        <p:nvGraphicFramePr>
          <p:cNvPr id="2" name="Diagram 1">
            <a:extLst>
              <a:ext uri="{FF2B5EF4-FFF2-40B4-BE49-F238E27FC236}">
                <a16:creationId xmlns:a16="http://schemas.microsoft.com/office/drawing/2014/main" id="{C10E04F6-E4AF-4AB1-844B-F8BC02320AC8}"/>
              </a:ext>
            </a:extLst>
          </p:cNvPr>
          <p:cNvGraphicFramePr/>
          <p:nvPr>
            <p:extLst>
              <p:ext uri="{D42A27DB-BD31-4B8C-83A1-F6EECF244321}">
                <p14:modId xmlns:p14="http://schemas.microsoft.com/office/powerpoint/2010/main" val="1105383231"/>
              </p:ext>
            </p:extLst>
          </p:nvPr>
        </p:nvGraphicFramePr>
        <p:xfrm>
          <a:off x="3993345" y="9482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aphic 3" descr="Call center">
            <a:extLst>
              <a:ext uri="{FF2B5EF4-FFF2-40B4-BE49-F238E27FC236}">
                <a16:creationId xmlns:a16="http://schemas.microsoft.com/office/drawing/2014/main" id="{C5DA3AF4-80E3-479B-9374-79F958D9E2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9363" y="1835727"/>
            <a:ext cx="630382" cy="630382"/>
          </a:xfrm>
          <a:prstGeom prst="rect">
            <a:avLst/>
          </a:prstGeom>
        </p:spPr>
      </p:pic>
      <p:pic>
        <p:nvPicPr>
          <p:cNvPr id="6" name="Graphic 5" descr="Virtual Reality headset">
            <a:extLst>
              <a:ext uri="{FF2B5EF4-FFF2-40B4-BE49-F238E27FC236}">
                <a16:creationId xmlns:a16="http://schemas.microsoft.com/office/drawing/2014/main" id="{986E5CEC-9734-4C55-BF27-BB4B39F5CF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50945" y="2592155"/>
            <a:ext cx="621164" cy="621164"/>
          </a:xfrm>
          <a:prstGeom prst="rect">
            <a:avLst/>
          </a:prstGeom>
        </p:spPr>
      </p:pic>
      <p:pic>
        <p:nvPicPr>
          <p:cNvPr id="8" name="Graphic 7" descr="Robot">
            <a:extLst>
              <a:ext uri="{FF2B5EF4-FFF2-40B4-BE49-F238E27FC236}">
                <a16:creationId xmlns:a16="http://schemas.microsoft.com/office/drawing/2014/main" id="{3FF44B57-7C30-4CB6-B853-1134D39560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54963" y="3382817"/>
            <a:ext cx="549563" cy="549563"/>
          </a:xfrm>
          <a:prstGeom prst="rect">
            <a:avLst/>
          </a:prstGeom>
        </p:spPr>
      </p:pic>
      <p:pic>
        <p:nvPicPr>
          <p:cNvPr id="10" name="Graphic 9" descr="Head with gears">
            <a:extLst>
              <a:ext uri="{FF2B5EF4-FFF2-40B4-BE49-F238E27FC236}">
                <a16:creationId xmlns:a16="http://schemas.microsoft.com/office/drawing/2014/main" id="{5135B62D-2344-4F78-A102-D729C7E666F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77336" y="4109998"/>
            <a:ext cx="594773" cy="594773"/>
          </a:xfrm>
          <a:prstGeom prst="rect">
            <a:avLst/>
          </a:prstGeom>
        </p:spPr>
      </p:pic>
      <p:pic>
        <p:nvPicPr>
          <p:cNvPr id="12" name="Graphic 11" descr="Group brainstorm">
            <a:extLst>
              <a:ext uri="{FF2B5EF4-FFF2-40B4-BE49-F238E27FC236}">
                <a16:creationId xmlns:a16="http://schemas.microsoft.com/office/drawing/2014/main" id="{B8B5BF3F-558E-4D32-B6A7-D4DDB12CC70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09286" y="4789070"/>
            <a:ext cx="610536" cy="610536"/>
          </a:xfrm>
          <a:prstGeom prst="rect">
            <a:avLst/>
          </a:prstGeom>
        </p:spPr>
      </p:pic>
      <p:pic>
        <p:nvPicPr>
          <p:cNvPr id="14" name="Graphic 13" descr="Lightbulb and gear">
            <a:extLst>
              <a:ext uri="{FF2B5EF4-FFF2-40B4-BE49-F238E27FC236}">
                <a16:creationId xmlns:a16="http://schemas.microsoft.com/office/drawing/2014/main" id="{0F400276-9A24-48EE-BC55-4346E5763C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13068" y="5576730"/>
            <a:ext cx="544830" cy="544830"/>
          </a:xfrm>
          <a:prstGeom prst="rect">
            <a:avLst/>
          </a:prstGeom>
        </p:spPr>
      </p:pic>
    </p:spTree>
    <p:extLst>
      <p:ext uri="{BB962C8B-B14F-4D97-AF65-F5344CB8AC3E}">
        <p14:creationId xmlns:p14="http://schemas.microsoft.com/office/powerpoint/2010/main" val="2148645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What is Immersive Technology ?</a:t>
            </a:r>
          </a:p>
        </p:txBody>
      </p:sp>
      <p:sp>
        <p:nvSpPr>
          <p:cNvPr id="5" name="Content Placeholder 4"/>
          <p:cNvSpPr>
            <a:spLocks noGrp="1"/>
          </p:cNvSpPr>
          <p:nvPr>
            <p:ph idx="1"/>
          </p:nvPr>
        </p:nvSpPr>
        <p:spPr/>
        <p:txBody>
          <a:bodyPr>
            <a:normAutofit/>
          </a:bodyPr>
          <a:lstStyle/>
          <a:p>
            <a:r>
              <a:rPr lang="en-US" sz="2800" b="1" i="0" dirty="0">
                <a:effectLst/>
                <a:latin typeface="Times New Roman" panose="02020603050405020304" pitchFamily="18" charset="0"/>
                <a:cs typeface="Times New Roman" panose="02020603050405020304" pitchFamily="18" charset="0"/>
              </a:rPr>
              <a:t>Immersive technology is an integration of virtual content with the physical environment in a way that allows the user to engage naturally with the blended reality</a:t>
            </a:r>
          </a:p>
          <a:p>
            <a:endParaRPr lang="en-US" sz="2800" b="1" i="0" dirty="0">
              <a:effectLst/>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Immersive technology includes :  Virtual Reality (VR), Augmented Reality (AR), Mixed Reality (MR), Holography, Telepresence, Digital Twin, FPV ( First person view ) Drone Flight.</a:t>
            </a:r>
          </a:p>
          <a:p>
            <a:pPr marL="0" indent="0">
              <a:buNone/>
            </a:pPr>
            <a:r>
              <a:rPr lang="en-US" sz="28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76549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7110" y="152601"/>
            <a:ext cx="8379093" cy="967132"/>
          </a:xfrm>
        </p:spPr>
        <p:txBody>
          <a:bodyPr>
            <a:normAutofit/>
          </a:bodyPr>
          <a:lstStyle/>
          <a:p>
            <a:r>
              <a:rPr lang="en-US" dirty="0"/>
              <a:t>Extended Reality ( XR ) </a:t>
            </a:r>
          </a:p>
        </p:txBody>
      </p:sp>
      <p:sp>
        <p:nvSpPr>
          <p:cNvPr id="5" name="Content Placeholder 4"/>
          <p:cNvSpPr>
            <a:spLocks noGrp="1"/>
          </p:cNvSpPr>
          <p:nvPr>
            <p:ph idx="1"/>
          </p:nvPr>
        </p:nvSpPr>
        <p:spPr>
          <a:xfrm>
            <a:off x="2955070" y="1088292"/>
            <a:ext cx="8912491" cy="4681415"/>
          </a:xfrm>
        </p:spPr>
        <p:txBody>
          <a:bodyPr>
            <a:normAutofit/>
          </a:bodyPr>
          <a:lstStyle/>
          <a:p>
            <a:r>
              <a:rPr lang="en-US" sz="2800" b="1" i="0" dirty="0">
                <a:effectLst/>
                <a:latin typeface="Times New Roman" panose="02020603050405020304" pitchFamily="18" charset="0"/>
                <a:cs typeface="Times New Roman" panose="02020603050405020304" pitchFamily="18" charset="0"/>
              </a:rPr>
              <a:t>XR stands for “extended reality,” an umbrella term that covers </a:t>
            </a:r>
            <a:r>
              <a:rPr lang="en-US" sz="2800" b="1" i="0" strike="noStrike" dirty="0">
                <a:effectLst/>
                <a:latin typeface="Times New Roman" panose="02020603050405020304" pitchFamily="18" charset="0"/>
                <a:cs typeface="Times New Roman" panose="02020603050405020304" pitchFamily="18" charset="0"/>
              </a:rPr>
              <a:t>VR</a:t>
            </a:r>
            <a:r>
              <a:rPr lang="en-US" sz="2800" b="1" i="0" dirty="0">
                <a:effectLst/>
                <a:latin typeface="Times New Roman" panose="02020603050405020304" pitchFamily="18" charset="0"/>
                <a:cs typeface="Times New Roman" panose="02020603050405020304" pitchFamily="18" charset="0"/>
              </a:rPr>
              <a:t>, AR, and MR.</a:t>
            </a:r>
          </a:p>
          <a:p>
            <a:r>
              <a:rPr lang="en-US" sz="2800" b="1" i="0" dirty="0">
                <a:effectLst/>
                <a:latin typeface="Times New Roman" panose="02020603050405020304" pitchFamily="18" charset="0"/>
                <a:cs typeface="Times New Roman" panose="02020603050405020304" pitchFamily="18" charset="0"/>
              </a:rPr>
              <a:t>All XR tech takes the </a:t>
            </a:r>
            <a:r>
              <a:rPr lang="en-US" sz="2800" b="1" dirty="0">
                <a:latin typeface="Times New Roman" panose="02020603050405020304" pitchFamily="18" charset="0"/>
                <a:cs typeface="Times New Roman" panose="02020603050405020304" pitchFamily="18" charset="0"/>
              </a:rPr>
              <a:t>h</a:t>
            </a:r>
            <a:r>
              <a:rPr lang="en-US" sz="2800" b="1" i="0" dirty="0">
                <a:effectLst/>
                <a:latin typeface="Times New Roman" panose="02020603050405020304" pitchFamily="18" charset="0"/>
                <a:cs typeface="Times New Roman" panose="02020603050405020304" pitchFamily="18" charset="0"/>
              </a:rPr>
              <a:t>uman-to-PC screen interface and modifies it, either by 1) immersing you in the virtual environment (VR), 2) adds to, or augments, the user’s surroundings (AR), or 3) both of those (MR).</a:t>
            </a:r>
            <a:endParaRPr lang="en-US" sz="5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23CC973-4382-4181-A01A-44C43F29D334}"/>
              </a:ext>
            </a:extLst>
          </p:cNvPr>
          <p:cNvPicPr>
            <a:picLocks noChangeAspect="1"/>
          </p:cNvPicPr>
          <p:nvPr/>
        </p:nvPicPr>
        <p:blipFill rotWithShape="1">
          <a:blip r:embed="rId2">
            <a:extLst>
              <a:ext uri="{28A0092B-C50C-407E-A947-70E740481C1C}">
                <a14:useLocalDpi xmlns:a14="http://schemas.microsoft.com/office/drawing/2010/main" val="0"/>
              </a:ext>
            </a:extLst>
          </a:blip>
          <a:srcRect l="22853" t="14002" r="24216" b="13814"/>
          <a:stretch/>
        </p:blipFill>
        <p:spPr>
          <a:xfrm>
            <a:off x="5376483" y="3971723"/>
            <a:ext cx="3031894" cy="27336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269422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54D55-5089-4AB4-AC41-22E155626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7890903-5590-40BA-B129-A7B17ED01CA0}"/>
              </a:ext>
            </a:extLst>
          </p:cNvPr>
          <p:cNvSpPr txBox="1"/>
          <p:nvPr/>
        </p:nvSpPr>
        <p:spPr>
          <a:xfrm>
            <a:off x="5945067" y="5343218"/>
            <a:ext cx="6167802" cy="1200329"/>
          </a:xfrm>
          <a:prstGeom prst="rect">
            <a:avLst/>
          </a:prstGeom>
          <a:noFill/>
        </p:spPr>
        <p:txBody>
          <a:bodyPr wrap="square">
            <a:spAutoFit/>
          </a:bodyPr>
          <a:lstStyle/>
          <a:p>
            <a:pPr algn="ctr" fontAlgn="base"/>
            <a:r>
              <a:rPr lang="en-US" sz="2400" b="1" i="0" dirty="0">
                <a:solidFill>
                  <a:schemeClr val="bg1">
                    <a:lumMod val="95000"/>
                  </a:schemeClr>
                </a:solidFill>
                <a:effectLst/>
                <a:latin typeface="Times New Roman" panose="02020603050405020304" pitchFamily="18" charset="0"/>
                <a:cs typeface="Times New Roman" panose="02020603050405020304" pitchFamily="18" charset="0"/>
              </a:rPr>
              <a:t>People interact in those environments using, VR goggles or other mobile devices.</a:t>
            </a:r>
          </a:p>
          <a:p>
            <a:pPr algn="ctr" fontAlgn="base"/>
            <a:endParaRPr lang="en-US" sz="2400" b="1" i="0" dirty="0">
              <a:solidFill>
                <a:schemeClr val="bg1">
                  <a:lumMod val="95000"/>
                </a:schemeClr>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46B4177-D122-456B-8B62-A6684D51ED4C}"/>
              </a:ext>
            </a:extLst>
          </p:cNvPr>
          <p:cNvSpPr txBox="1"/>
          <p:nvPr/>
        </p:nvSpPr>
        <p:spPr>
          <a:xfrm>
            <a:off x="79131" y="452135"/>
            <a:ext cx="6167802" cy="1569660"/>
          </a:xfrm>
          <a:prstGeom prst="rect">
            <a:avLst/>
          </a:prstGeom>
          <a:noFill/>
          <a:effectLst>
            <a:glow>
              <a:schemeClr val="tx1">
                <a:alpha val="94000"/>
              </a:schemeClr>
            </a:glow>
          </a:effectLst>
        </p:spPr>
        <p:txBody>
          <a:bodyPr wrap="square">
            <a:spAutoFit/>
          </a:bodyPr>
          <a:lstStyle/>
          <a:p>
            <a:pPr algn="ctr" fontAlgn="base"/>
            <a:r>
              <a:rPr lang="en-US" sz="2400" b="1" i="0" dirty="0">
                <a:solidFill>
                  <a:schemeClr val="bg1"/>
                </a:solidFill>
                <a:effectLst>
                  <a:glow rad="190500">
                    <a:schemeClr val="tx1">
                      <a:alpha val="40000"/>
                    </a:schemeClr>
                  </a:glow>
                </a:effectLst>
                <a:latin typeface="Times New Roman" panose="02020603050405020304" pitchFamily="18" charset="0"/>
                <a:cs typeface="Times New Roman" panose="02020603050405020304" pitchFamily="18" charset="0"/>
              </a:rPr>
              <a:t>Virtual Reality (VR) is a computer-generated environment </a:t>
            </a:r>
            <a:r>
              <a:rPr lang="en-US" sz="2400" b="1" dirty="0">
                <a:solidFill>
                  <a:schemeClr val="bg1"/>
                </a:solidFill>
                <a:effectLst>
                  <a:glow rad="190500">
                    <a:schemeClr val="tx1">
                      <a:alpha val="40000"/>
                    </a:schemeClr>
                  </a:glow>
                </a:effectLst>
                <a:latin typeface="Times New Roman" panose="02020603050405020304" pitchFamily="18" charset="0"/>
                <a:cs typeface="Times New Roman" panose="02020603050405020304" pitchFamily="18" charset="0"/>
              </a:rPr>
              <a:t>which</a:t>
            </a:r>
            <a:r>
              <a:rPr lang="en-US" sz="2400" b="1" i="0" dirty="0">
                <a:solidFill>
                  <a:schemeClr val="bg1"/>
                </a:solidFill>
                <a:effectLst>
                  <a:glow rad="190500">
                    <a:schemeClr val="tx1">
                      <a:alpha val="40000"/>
                    </a:schemeClr>
                  </a:glow>
                </a:effectLst>
                <a:latin typeface="Times New Roman" panose="02020603050405020304" pitchFamily="18" charset="0"/>
                <a:cs typeface="Times New Roman" panose="02020603050405020304" pitchFamily="18" charset="0"/>
              </a:rPr>
              <a:t> appears to be real, making the user feel they are immersed in their surroundings. </a:t>
            </a:r>
          </a:p>
        </p:txBody>
      </p:sp>
      <p:sp>
        <p:nvSpPr>
          <p:cNvPr id="9" name="TextBox 8">
            <a:extLst>
              <a:ext uri="{FF2B5EF4-FFF2-40B4-BE49-F238E27FC236}">
                <a16:creationId xmlns:a16="http://schemas.microsoft.com/office/drawing/2014/main" id="{3CDDE36F-75DF-4801-AB79-AAC6A3EC873D}"/>
              </a:ext>
            </a:extLst>
          </p:cNvPr>
          <p:cNvSpPr txBox="1"/>
          <p:nvPr/>
        </p:nvSpPr>
        <p:spPr>
          <a:xfrm>
            <a:off x="7785851" y="67414"/>
            <a:ext cx="4410375" cy="769441"/>
          </a:xfrm>
          <a:prstGeom prst="rect">
            <a:avLst/>
          </a:prstGeom>
          <a:noFill/>
        </p:spPr>
        <p:txBody>
          <a:bodyPr wrap="none" rtlCol="0">
            <a:spAutoFit/>
          </a:bodyPr>
          <a:lstStyle/>
          <a:p>
            <a:r>
              <a:rPr lang="en-US" sz="4400" b="1" dirty="0">
                <a:ln w="28575" cmpd="dbl">
                  <a:solidFill>
                    <a:schemeClr val="tx1"/>
                  </a:solidFill>
                </a:ln>
                <a:solidFill>
                  <a:schemeClr val="bg1"/>
                </a:solidFill>
                <a:effectLst>
                  <a:glow rad="127000">
                    <a:schemeClr val="tx1"/>
                  </a:glow>
                </a:effectLst>
                <a:latin typeface="+mj-lt"/>
              </a:rPr>
              <a:t>Virtual Reality (VR)</a:t>
            </a:r>
            <a:endParaRPr lang="en-IN" sz="4400" b="1" dirty="0">
              <a:ln w="28575" cmpd="dbl">
                <a:solidFill>
                  <a:schemeClr val="tx1"/>
                </a:solidFill>
              </a:ln>
              <a:solidFill>
                <a:schemeClr val="bg1"/>
              </a:solidFill>
              <a:effectLst>
                <a:glow rad="127000">
                  <a:schemeClr val="tx1"/>
                </a:glow>
              </a:effectLst>
              <a:latin typeface="+mj-lt"/>
            </a:endParaRPr>
          </a:p>
        </p:txBody>
      </p:sp>
    </p:spTree>
    <p:extLst>
      <p:ext uri="{BB962C8B-B14F-4D97-AF65-F5344CB8AC3E}">
        <p14:creationId xmlns:p14="http://schemas.microsoft.com/office/powerpoint/2010/main" val="2329992907"/>
      </p:ext>
    </p:extLst>
  </p:cSld>
  <p:clrMapOvr>
    <a:masterClrMapping/>
  </p:clrMapOvr>
  <mc:AlternateContent xmlns:mc="http://schemas.openxmlformats.org/markup-compatibility/2006" xmlns:p14="http://schemas.microsoft.com/office/powerpoint/2010/main">
    <mc:Choice Requires="p14">
      <p:transition spd="slow" p14:dur="175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285D9-63AE-497D-AAAC-4FEEE9264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18"/>
            <a:ext cx="12192000" cy="4603732"/>
          </a:xfrm>
          <a:prstGeom prst="rect">
            <a:avLst/>
          </a:prstGeom>
        </p:spPr>
      </p:pic>
      <p:sp>
        <p:nvSpPr>
          <p:cNvPr id="2" name="TextBox 1">
            <a:extLst>
              <a:ext uri="{FF2B5EF4-FFF2-40B4-BE49-F238E27FC236}">
                <a16:creationId xmlns:a16="http://schemas.microsoft.com/office/drawing/2014/main" id="{75F78177-542F-4DCD-8B29-D3A8C6B6F9CE}"/>
              </a:ext>
            </a:extLst>
          </p:cNvPr>
          <p:cNvSpPr txBox="1"/>
          <p:nvPr/>
        </p:nvSpPr>
        <p:spPr>
          <a:xfrm>
            <a:off x="545124" y="4847043"/>
            <a:ext cx="823839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It covers over 114-degree 3D space around.</a:t>
            </a:r>
          </a:p>
          <a:p>
            <a:pPr marL="285750" indent="-285750">
              <a:buFont typeface="Arial" panose="020B0604020202020204" pitchFamily="34" charset="0"/>
              <a:buChar char="•"/>
            </a:pPr>
            <a:r>
              <a:rPr lang="en-US" sz="2400" dirty="0"/>
              <a:t>It uses spatial audio technology to create a simulated audio landscape that matches the visuals created by VR.</a:t>
            </a:r>
          </a:p>
          <a:p>
            <a:pPr marL="285750" indent="-285750">
              <a:buFont typeface="Arial" panose="020B0604020202020204" pitchFamily="34" charset="0"/>
              <a:buChar char="•"/>
            </a:pPr>
            <a:r>
              <a:rPr lang="en-US" sz="2400" dirty="0"/>
              <a:t>Head and position tracking is done (3DoF and 6DoF).</a:t>
            </a:r>
            <a:endParaRPr lang="en-IN" sz="2400" dirty="0"/>
          </a:p>
        </p:txBody>
      </p:sp>
    </p:spTree>
    <p:extLst>
      <p:ext uri="{BB962C8B-B14F-4D97-AF65-F5344CB8AC3E}">
        <p14:creationId xmlns:p14="http://schemas.microsoft.com/office/powerpoint/2010/main" val="120392769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428DB-7F4D-4F3C-9B20-EF55EA225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
            <a:ext cx="12192000" cy="6853646"/>
          </a:xfrm>
          <a:prstGeom prst="rect">
            <a:avLst/>
          </a:prstGeom>
        </p:spPr>
      </p:pic>
      <p:sp>
        <p:nvSpPr>
          <p:cNvPr id="5" name="Subtitle 2">
            <a:extLst>
              <a:ext uri="{FF2B5EF4-FFF2-40B4-BE49-F238E27FC236}">
                <a16:creationId xmlns:a16="http://schemas.microsoft.com/office/drawing/2014/main" id="{A495359C-A834-4A61-8A6D-08F8C7AF2B23}"/>
              </a:ext>
            </a:extLst>
          </p:cNvPr>
          <p:cNvSpPr txBox="1">
            <a:spLocks/>
          </p:cNvSpPr>
          <p:nvPr/>
        </p:nvSpPr>
        <p:spPr>
          <a:xfrm>
            <a:off x="707923" y="3785066"/>
            <a:ext cx="10776153" cy="15086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dirty="0">
                <a:solidFill>
                  <a:schemeClr val="bg1"/>
                </a:solidFill>
                <a:effectLst>
                  <a:glow rad="127000">
                    <a:schemeClr val="tx1">
                      <a:lumMod val="75000"/>
                      <a:lumOff val="25000"/>
                    </a:schemeClr>
                  </a:glow>
                </a:effectLst>
                <a:latin typeface="Merriweather" panose="00000500000000000000" pitchFamily="2" charset="0"/>
              </a:rPr>
              <a:t>Augmented reality (AR)</a:t>
            </a:r>
            <a:r>
              <a:rPr lang="en-US" b="0" i="0" dirty="0">
                <a:solidFill>
                  <a:schemeClr val="bg1"/>
                </a:solidFill>
                <a:effectLst>
                  <a:glow rad="127000">
                    <a:schemeClr val="tx1">
                      <a:lumMod val="75000"/>
                      <a:lumOff val="25000"/>
                    </a:schemeClr>
                  </a:glow>
                </a:effectLst>
                <a:latin typeface="Merriweather" panose="00000500000000000000" pitchFamily="2" charset="0"/>
              </a:rPr>
              <a:t> is a technology that let people super impose or add digital content (images, sounds, text) over a real-world environment.</a:t>
            </a:r>
            <a:endParaRPr lang="en-IN" dirty="0">
              <a:solidFill>
                <a:schemeClr val="bg1"/>
              </a:solidFill>
              <a:effectLst>
                <a:glow rad="127000">
                  <a:schemeClr val="tx1">
                    <a:lumMod val="75000"/>
                    <a:lumOff val="25000"/>
                  </a:schemeClr>
                </a:glow>
              </a:effectLst>
              <a:latin typeface="Merriweather" panose="00000500000000000000" pitchFamily="2" charset="0"/>
            </a:endParaRPr>
          </a:p>
        </p:txBody>
      </p:sp>
    </p:spTree>
    <p:extLst>
      <p:ext uri="{BB962C8B-B14F-4D97-AF65-F5344CB8AC3E}">
        <p14:creationId xmlns:p14="http://schemas.microsoft.com/office/powerpoint/2010/main" val="2767331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3BCED-8F49-470B-8267-87B022FB9441}"/>
              </a:ext>
            </a:extLst>
          </p:cNvPr>
          <p:cNvPicPr>
            <a:picLocks noChangeAspect="1"/>
          </p:cNvPicPr>
          <p:nvPr/>
        </p:nvPicPr>
        <p:blipFill rotWithShape="1">
          <a:blip r:embed="rId2">
            <a:extLst>
              <a:ext uri="{28A0092B-C50C-407E-A947-70E740481C1C}">
                <a14:useLocalDpi xmlns:a14="http://schemas.microsoft.com/office/drawing/2010/main" val="0"/>
              </a:ext>
            </a:extLst>
          </a:blip>
          <a:srcRect l="20025" t="10308" r="15761" b="19851"/>
          <a:stretch/>
        </p:blipFill>
        <p:spPr>
          <a:xfrm>
            <a:off x="373272" y="247826"/>
            <a:ext cx="6490447" cy="4329953"/>
          </a:xfrm>
          <a:prstGeom prst="rect">
            <a:avLst/>
          </a:prstGeom>
        </p:spPr>
      </p:pic>
      <p:pic>
        <p:nvPicPr>
          <p:cNvPr id="4" name="Picture 3">
            <a:extLst>
              <a:ext uri="{FF2B5EF4-FFF2-40B4-BE49-F238E27FC236}">
                <a16:creationId xmlns:a16="http://schemas.microsoft.com/office/drawing/2014/main" id="{1AB7CF0D-6BF1-49DF-BEFF-14A4BBC18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61944">
            <a:off x="7738169" y="3659568"/>
            <a:ext cx="3807517" cy="211528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8653C00E-6EFA-455E-B44B-207DA442E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395" y="738554"/>
            <a:ext cx="1735794" cy="1735794"/>
          </a:xfrm>
          <a:prstGeom prst="rect">
            <a:avLst/>
          </a:prstGeom>
        </p:spPr>
      </p:pic>
      <p:sp>
        <p:nvSpPr>
          <p:cNvPr id="7" name="TextBox 6">
            <a:extLst>
              <a:ext uri="{FF2B5EF4-FFF2-40B4-BE49-F238E27FC236}">
                <a16:creationId xmlns:a16="http://schemas.microsoft.com/office/drawing/2014/main" id="{F5644D3D-944A-4B8B-96A0-709400B2966B}"/>
              </a:ext>
            </a:extLst>
          </p:cNvPr>
          <p:cNvSpPr txBox="1"/>
          <p:nvPr/>
        </p:nvSpPr>
        <p:spPr>
          <a:xfrm>
            <a:off x="359177" y="4717212"/>
            <a:ext cx="680524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Digital cameras, accelerometers, GPS, gyroscopes, radio-frequency identification (RFID).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These technologies offer varying levels of accuracy and precision.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345586"/>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32CA8-D680-4CCC-BE65-9987ED41A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85E81AA-19AA-475A-9DBB-B4B88E14B788}"/>
              </a:ext>
            </a:extLst>
          </p:cNvPr>
          <p:cNvSpPr txBox="1"/>
          <p:nvPr/>
        </p:nvSpPr>
        <p:spPr>
          <a:xfrm>
            <a:off x="182441" y="131856"/>
            <a:ext cx="6167802" cy="830997"/>
          </a:xfrm>
          <a:prstGeom prst="rect">
            <a:avLst/>
          </a:prstGeom>
          <a:noFill/>
        </p:spPr>
        <p:txBody>
          <a:bodyPr wrap="square">
            <a:spAutoFit/>
          </a:bodyPr>
          <a:lstStyle/>
          <a:p>
            <a:r>
              <a:rPr lang="en" sz="4800" b="1" dirty="0">
                <a:solidFill>
                  <a:schemeClr val="bg1">
                    <a:lumMod val="95000"/>
                  </a:schemeClr>
                </a:solidFill>
                <a:latin typeface="Times New Roman" panose="02020603050405020304" pitchFamily="18" charset="0"/>
                <a:cs typeface="Times New Roman" panose="02020603050405020304" pitchFamily="18" charset="0"/>
              </a:rPr>
              <a:t>Mixed Reality</a:t>
            </a:r>
            <a:endParaRPr lang="en-IN" sz="4800" dirty="0">
              <a:solidFill>
                <a:schemeClr val="bg1">
                  <a:lumMod val="95000"/>
                </a:schemeClr>
              </a:solidFill>
            </a:endParaRPr>
          </a:p>
        </p:txBody>
      </p:sp>
      <p:sp>
        <p:nvSpPr>
          <p:cNvPr id="6" name="TextBox 5">
            <a:extLst>
              <a:ext uri="{FF2B5EF4-FFF2-40B4-BE49-F238E27FC236}">
                <a16:creationId xmlns:a16="http://schemas.microsoft.com/office/drawing/2014/main" id="{3DA78DF2-5AA6-429C-ACA2-985801EBEC16}"/>
              </a:ext>
            </a:extLst>
          </p:cNvPr>
          <p:cNvSpPr txBox="1"/>
          <p:nvPr/>
        </p:nvSpPr>
        <p:spPr>
          <a:xfrm>
            <a:off x="1872242" y="4510626"/>
            <a:ext cx="8704989" cy="1815882"/>
          </a:xfrm>
          <a:prstGeom prst="rect">
            <a:avLst/>
          </a:prstGeom>
          <a:noFill/>
        </p:spPr>
        <p:txBody>
          <a:bodyPr wrap="square" rtlCol="0">
            <a:spAutoFit/>
          </a:bodyPr>
          <a:lstStyle/>
          <a:p>
            <a:pPr algn="ctr"/>
            <a:r>
              <a:rPr lang="en-IN" sz="2800" b="1" dirty="0">
                <a:solidFill>
                  <a:schemeClr val="bg1"/>
                </a:solidFill>
                <a:effectLst>
                  <a:glow rad="203200">
                    <a:schemeClr val="tx1"/>
                  </a:glow>
                </a:effectLst>
                <a:latin typeface="Merriweather" panose="00000500000000000000" pitchFamily="2" charset="0"/>
              </a:rPr>
              <a:t>Mixed reality is the combination of virtual reality and augmented reality, </a:t>
            </a:r>
            <a:r>
              <a:rPr lang="en-US" sz="2800" b="1" i="0" dirty="0">
                <a:solidFill>
                  <a:schemeClr val="bg1"/>
                </a:solidFill>
                <a:effectLst>
                  <a:glow rad="203200">
                    <a:schemeClr val="tx1"/>
                  </a:glow>
                </a:effectLst>
                <a:latin typeface="Merriweather" panose="00000500000000000000" pitchFamily="2" charset="0"/>
              </a:rPr>
              <a:t>where physical and digital objects co-exist and interact in real time.</a:t>
            </a:r>
            <a:endParaRPr lang="en-IN" sz="2800" b="1" dirty="0">
              <a:solidFill>
                <a:schemeClr val="bg1"/>
              </a:solidFill>
              <a:effectLst>
                <a:glow rad="203200">
                  <a:schemeClr val="tx1"/>
                </a:glow>
              </a:effectLst>
              <a:latin typeface="Merriweather" panose="00000500000000000000" pitchFamily="2" charset="0"/>
            </a:endParaRPr>
          </a:p>
        </p:txBody>
      </p:sp>
    </p:spTree>
    <p:extLst>
      <p:ext uri="{BB962C8B-B14F-4D97-AF65-F5344CB8AC3E}">
        <p14:creationId xmlns:p14="http://schemas.microsoft.com/office/powerpoint/2010/main" val="71785772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B999.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D1A8.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eeting in Virtual Reality by Slidesgo">
  <a:themeElements>
    <a:clrScheme name="Simple Light">
      <a:dk1>
        <a:srgbClr val="050E38"/>
      </a:dk1>
      <a:lt1>
        <a:srgbClr val="FFFFFF"/>
      </a:lt1>
      <a:dk2>
        <a:srgbClr val="112055"/>
      </a:dk2>
      <a:lt2>
        <a:srgbClr val="3186B9"/>
      </a:lt2>
      <a:accent1>
        <a:srgbClr val="21FFFF"/>
      </a:accent1>
      <a:accent2>
        <a:srgbClr val="7CD5F3"/>
      </a:accent2>
      <a:accent3>
        <a:srgbClr val="FFFFFF"/>
      </a:accent3>
      <a:accent4>
        <a:srgbClr val="FFFFFF"/>
      </a:accent4>
      <a:accent5>
        <a:srgbClr val="FFFFFF"/>
      </a:accent5>
      <a:accent6>
        <a:srgbClr val="FFFFFF"/>
      </a:accent6>
      <a:hlink>
        <a:srgbClr val="7CD5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Meeting in Virtual Reality by Slidesgo">
  <a:themeElements>
    <a:clrScheme name="Simple Light">
      <a:dk1>
        <a:srgbClr val="050E38"/>
      </a:dk1>
      <a:lt1>
        <a:srgbClr val="FFFFFF"/>
      </a:lt1>
      <a:dk2>
        <a:srgbClr val="112055"/>
      </a:dk2>
      <a:lt2>
        <a:srgbClr val="3186B9"/>
      </a:lt2>
      <a:accent1>
        <a:srgbClr val="21FFFF"/>
      </a:accent1>
      <a:accent2>
        <a:srgbClr val="7CD5F3"/>
      </a:accent2>
      <a:accent3>
        <a:srgbClr val="FFFFFF"/>
      </a:accent3>
      <a:accent4>
        <a:srgbClr val="FFFFFF"/>
      </a:accent4>
      <a:accent5>
        <a:srgbClr val="FFFFFF"/>
      </a:accent5>
      <a:accent6>
        <a:srgbClr val="FFFFFF"/>
      </a:accent6>
      <a:hlink>
        <a:srgbClr val="7CD5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656</Words>
  <Application>Microsoft Office PowerPoint</Application>
  <PresentationFormat>Widescreen</PresentationFormat>
  <Paragraphs>55</Paragraphs>
  <Slides>13</Slides>
  <Notes>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13</vt:i4>
      </vt:variant>
    </vt:vector>
  </HeadingPairs>
  <TitlesOfParts>
    <vt:vector size="31" baseType="lpstr">
      <vt:lpstr>Algerian</vt:lpstr>
      <vt:lpstr>arial</vt:lpstr>
      <vt:lpstr>arial</vt:lpstr>
      <vt:lpstr>Calibri</vt:lpstr>
      <vt:lpstr>Calibri Light</vt:lpstr>
      <vt:lpstr>Jura Medium</vt:lpstr>
      <vt:lpstr>Merriweather</vt:lpstr>
      <vt:lpstr>Orbitron Black</vt:lpstr>
      <vt:lpstr>Times New Roman</vt:lpstr>
      <vt:lpstr>Titillium Web</vt:lpstr>
      <vt:lpstr>Titillium Web Light</vt:lpstr>
      <vt:lpstr>Wingdings</vt:lpstr>
      <vt:lpstr>Office Theme</vt:lpstr>
      <vt:lpstr>pptB999.tmp</vt:lpstr>
      <vt:lpstr>pptD1A8.tmp</vt:lpstr>
      <vt:lpstr>Meeting in Virtual Reality by Slidesgo</vt:lpstr>
      <vt:lpstr>1_Ninacor template</vt:lpstr>
      <vt:lpstr>1_Meeting in Virtual Reality by Slidesgo</vt:lpstr>
      <vt:lpstr>PowerPoint Presentation</vt:lpstr>
      <vt:lpstr>Overview</vt:lpstr>
      <vt:lpstr>What is Immersive Technology ?</vt:lpstr>
      <vt:lpstr>Extended Reality ( XR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Mukilan P</dc:creator>
  <cp:lastModifiedBy>Nubaish Ahmed</cp:lastModifiedBy>
  <cp:revision>24</cp:revision>
  <dcterms:created xsi:type="dcterms:W3CDTF">2022-04-04T14:15:40Z</dcterms:created>
  <dcterms:modified xsi:type="dcterms:W3CDTF">2024-04-19T16:35:37Z</dcterms:modified>
</cp:coreProperties>
</file>